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6" r:id="rId2"/>
    <p:sldId id="285" r:id="rId3"/>
    <p:sldId id="292" r:id="rId4"/>
    <p:sldId id="291" r:id="rId5"/>
    <p:sldId id="290" r:id="rId6"/>
    <p:sldId id="289" r:id="rId7"/>
    <p:sldId id="288" r:id="rId8"/>
    <p:sldId id="293" r:id="rId9"/>
    <p:sldId id="287" r:id="rId10"/>
    <p:sldId id="286" r:id="rId11"/>
    <p:sldId id="294" r:id="rId12"/>
    <p:sldId id="295" r:id="rId13"/>
    <p:sldId id="296" r:id="rId14"/>
    <p:sldId id="297" r:id="rId15"/>
    <p:sldId id="298" r:id="rId16"/>
    <p:sldId id="272" r:id="rId17"/>
    <p:sldId id="269" r:id="rId18"/>
    <p:sldId id="300" r:id="rId19"/>
    <p:sldId id="273" r:id="rId20"/>
    <p:sldId id="274" r:id="rId21"/>
    <p:sldId id="276" r:id="rId22"/>
    <p:sldId id="275" r:id="rId23"/>
    <p:sldId id="278" r:id="rId24"/>
    <p:sldId id="299" r:id="rId25"/>
    <p:sldId id="27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27EB063-2C33-4F07-84BC-A73B0DB0EE4B}" type="presOf" srcId="{286C0EAC-54E1-4698-AA35-82E81CB72087}" destId="{EE7C6DF0-8A07-49B2-AC41-7F3CAB010CFF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4B62014C-0C54-41EE-AD6A-6D4CD7CBC87E}" type="presOf" srcId="{6BEE1547-90E9-49DE-AD40-DC25D10D922D}" destId="{D21D18F8-40C0-4C78-BF0B-4278CA194F2B}" srcOrd="0" destOrd="0" presId="urn:microsoft.com/office/officeart/2005/8/layout/cycle2"/>
    <dgm:cxn modelId="{B30C756B-1F12-4D90-8E77-40794876DD8F}" type="presOf" srcId="{B05F69D6-951E-4DCC-A3D7-131A26D7E070}" destId="{387BE235-97FF-4DA4-B9BF-71B5D8271DA9}" srcOrd="0" destOrd="0" presId="urn:microsoft.com/office/officeart/2005/8/layout/cycle2"/>
    <dgm:cxn modelId="{5360EF24-1792-4533-B0D6-A284DF5FB16B}" type="presOf" srcId="{3AEF000C-1AD3-4813-80D3-9EE96BE01F1C}" destId="{54E8DC9C-4607-4B1E-B707-FCE580D60943}" srcOrd="1" destOrd="0" presId="urn:microsoft.com/office/officeart/2005/8/layout/cycle2"/>
    <dgm:cxn modelId="{50CE4A59-27A3-461B-9BA0-DE812E01277D}" type="presOf" srcId="{34D9B02B-AE1C-4BCD-AB8E-E685FF8117F2}" destId="{8286854B-3547-4889-8B9D-CF124DA03B64}" srcOrd="0" destOrd="0" presId="urn:microsoft.com/office/officeart/2005/8/layout/cycle2"/>
    <dgm:cxn modelId="{E8D0645A-FDF0-4A56-83C6-FEF2A2732570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0AF4AB53-CB9A-4D1A-BD92-680BD386B4BE}" type="presOf" srcId="{94A75FA9-74EE-45D2-AF3D-D8BFBBB57556}" destId="{74A0FBEB-7157-4BB8-BF04-F981F81D215B}" srcOrd="0" destOrd="0" presId="urn:microsoft.com/office/officeart/2005/8/layout/cycle2"/>
    <dgm:cxn modelId="{7A099E22-DEDB-4B30-9B4F-881D865E2C6D}" type="presOf" srcId="{E2DB0D3A-99FD-4FA3-B095-6B7CC494BB6D}" destId="{E04DC003-54D1-4AB2-AEAB-07AD7B89F4D3}" srcOrd="0" destOrd="0" presId="urn:microsoft.com/office/officeart/2005/8/layout/cycle2"/>
    <dgm:cxn modelId="{3C2F7DFC-C6F6-493A-A762-1559BEDA1F14}" type="presOf" srcId="{0F9212F0-FDB6-450F-AA57-30375D50A0E6}" destId="{FC2A5271-A80B-4F45-BE49-7B89EEB97F4C}" srcOrd="0" destOrd="0" presId="urn:microsoft.com/office/officeart/2005/8/layout/cycle2"/>
    <dgm:cxn modelId="{1666DA43-7044-4540-B94E-41D8FA9F5953}" type="presOf" srcId="{13DAABFF-A019-43D7-AA12-A4340A1BB516}" destId="{B089C67A-3200-4C81-BDD9-49127ECA09BD}" srcOrd="1" destOrd="0" presId="urn:microsoft.com/office/officeart/2005/8/layout/cycle2"/>
    <dgm:cxn modelId="{C168463A-4886-47F6-A907-7DA1C745BFC2}" type="presOf" srcId="{286C0EAC-54E1-4698-AA35-82E81CB72087}" destId="{A8855719-58FD-4D3C-A322-9D0D36B499E7}" srcOrd="0" destOrd="0" presId="urn:microsoft.com/office/officeart/2005/8/layout/cycle2"/>
    <dgm:cxn modelId="{3E0698A8-4025-4445-B273-13826B2AC04B}" type="presOf" srcId="{B05F69D6-951E-4DCC-A3D7-131A26D7E070}" destId="{9918DA4C-0F49-4433-A310-387F0BD27105}" srcOrd="1" destOrd="0" presId="urn:microsoft.com/office/officeart/2005/8/layout/cycle2"/>
    <dgm:cxn modelId="{FBCE920C-A67B-434A-A590-6CFD22983B79}" type="presOf" srcId="{13DAABFF-A019-43D7-AA12-A4340A1BB516}" destId="{9F3E679A-2A38-4B4B-B485-5136E611108D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1463AD0E-FCF2-476B-B00B-2233FB9D8493}" type="presOf" srcId="{DE843297-2F7A-4179-AC3E-79C97BAD4FF0}" destId="{1ED75B5F-7C46-42A6-A587-3BDC87FC1799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00D22797-6BE0-43A9-B78F-7B395A2F28D8}" type="presOf" srcId="{783C5BF3-A63E-4ED6-AAEE-80EE014E7BE4}" destId="{441290F7-E6AB-4615-8621-6CDB6834B8F9}" srcOrd="0" destOrd="0" presId="urn:microsoft.com/office/officeart/2005/8/layout/cycle2"/>
    <dgm:cxn modelId="{9F01D4A6-1F72-44E8-A819-8ABF9CA98516}" type="presOf" srcId="{D1C09DD5-F21D-4768-B3F0-6261F2920479}" destId="{51FA5860-DD46-42EA-997F-18444B5DA543}" srcOrd="0" destOrd="0" presId="urn:microsoft.com/office/officeart/2005/8/layout/cycle2"/>
    <dgm:cxn modelId="{CF352D93-C559-4823-A5AD-10ACE2A3C361}" type="presOf" srcId="{F4F196D1-905F-4F33-89F4-1D067959C1E9}" destId="{6D8C1293-8C14-4B32-B909-24E07759136D}" srcOrd="0" destOrd="0" presId="urn:microsoft.com/office/officeart/2005/8/layout/cycle2"/>
    <dgm:cxn modelId="{D3FE87CA-E234-4BBB-845A-3B35A4564824}" type="presOf" srcId="{F4F196D1-905F-4F33-89F4-1D067959C1E9}" destId="{F59B996E-7548-45DB-8B81-D95A486A5616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D22F9856-3CC8-4975-AE73-DB1ABB0854E9}" type="presOf" srcId="{43834E0D-40DF-4285-AD38-9D6151F5D9BA}" destId="{CB8E8B8E-2D47-48AD-AC48-B99373127133}" srcOrd="0" destOrd="0" presId="urn:microsoft.com/office/officeart/2005/8/layout/cycle2"/>
    <dgm:cxn modelId="{F721DB47-6C18-47DC-BB0A-26138D4490DD}" type="presOf" srcId="{E9457AF7-7934-469C-A55C-6542F6FF98F4}" destId="{BCF82373-45F3-4482-993A-26EBDCE52F34}" srcOrd="0" destOrd="0" presId="urn:microsoft.com/office/officeart/2005/8/layout/cycle2"/>
    <dgm:cxn modelId="{5BBE624F-0318-42AC-B81D-A4CBFF3BB566}" type="presOf" srcId="{3AEF000C-1AD3-4813-80D3-9EE96BE01F1C}" destId="{33D3D162-036C-4DB6-A1DC-4CECED05966C}" srcOrd="0" destOrd="0" presId="urn:microsoft.com/office/officeart/2005/8/layout/cycle2"/>
    <dgm:cxn modelId="{72C795DB-AB42-4160-8CC9-4C8F347ABDD5}" type="presOf" srcId="{31A3447A-D9FD-4EA4-8AA3-C349D8C9B7AB}" destId="{C4C89F18-ADAE-4BC0-A5C8-698B10BC048C}" srcOrd="0" destOrd="0" presId="urn:microsoft.com/office/officeart/2005/8/layout/cycle2"/>
    <dgm:cxn modelId="{D399377B-4DC9-4C1B-98F9-D3FBEE3C6120}" type="presOf" srcId="{D1C09DD5-F21D-4768-B3F0-6261F2920479}" destId="{4B51C2F8-A3E8-48CC-A338-C9ECA7396100}" srcOrd="1" destOrd="0" presId="urn:microsoft.com/office/officeart/2005/8/layout/cycle2"/>
    <dgm:cxn modelId="{EEE0A094-13B8-46FE-96ED-504410EE8D76}" type="presOf" srcId="{DE843297-2F7A-4179-AC3E-79C97BAD4FF0}" destId="{15C993CC-83BD-48FC-8037-746CFB7AAE46}" srcOrd="0" destOrd="0" presId="urn:microsoft.com/office/officeart/2005/8/layout/cycle2"/>
    <dgm:cxn modelId="{0C0A0532-C852-412F-856D-CA75F7573FEC}" type="presOf" srcId="{D38A03D8-679B-4229-9485-3D9E091E43C1}" destId="{481DCECF-3508-4274-972E-63F772FC97C7}" srcOrd="0" destOrd="0" presId="urn:microsoft.com/office/officeart/2005/8/layout/cycle2"/>
    <dgm:cxn modelId="{47B9CDF2-155B-417F-A431-DE88456E5F17}" type="presParOf" srcId="{441290F7-E6AB-4615-8621-6CDB6834B8F9}" destId="{BCF82373-45F3-4482-993A-26EBDCE52F34}" srcOrd="0" destOrd="0" presId="urn:microsoft.com/office/officeart/2005/8/layout/cycle2"/>
    <dgm:cxn modelId="{7A7C58FD-B981-4E81-83F6-F6F690E62070}" type="presParOf" srcId="{441290F7-E6AB-4615-8621-6CDB6834B8F9}" destId="{6D8C1293-8C14-4B32-B909-24E07759136D}" srcOrd="1" destOrd="0" presId="urn:microsoft.com/office/officeart/2005/8/layout/cycle2"/>
    <dgm:cxn modelId="{F5F7E295-E6DC-4792-B3CB-625C781A095B}" type="presParOf" srcId="{6D8C1293-8C14-4B32-B909-24E07759136D}" destId="{F59B996E-7548-45DB-8B81-D95A486A5616}" srcOrd="0" destOrd="0" presId="urn:microsoft.com/office/officeart/2005/8/layout/cycle2"/>
    <dgm:cxn modelId="{1C4549C4-0734-4255-9719-BD1E6234DD4D}" type="presParOf" srcId="{441290F7-E6AB-4615-8621-6CDB6834B8F9}" destId="{74A0FBEB-7157-4BB8-BF04-F981F81D215B}" srcOrd="2" destOrd="0" presId="urn:microsoft.com/office/officeart/2005/8/layout/cycle2"/>
    <dgm:cxn modelId="{9BE07647-BAE4-405B-8535-3F1ED9A36501}" type="presParOf" srcId="{441290F7-E6AB-4615-8621-6CDB6834B8F9}" destId="{8286854B-3547-4889-8B9D-CF124DA03B64}" srcOrd="3" destOrd="0" presId="urn:microsoft.com/office/officeart/2005/8/layout/cycle2"/>
    <dgm:cxn modelId="{294D93CE-CE57-4203-8898-2B2CEB4BC8F8}" type="presParOf" srcId="{8286854B-3547-4889-8B9D-CF124DA03B64}" destId="{E52009A4-D781-4D90-9D97-C1470893FAB1}" srcOrd="0" destOrd="0" presId="urn:microsoft.com/office/officeart/2005/8/layout/cycle2"/>
    <dgm:cxn modelId="{1E90F1DD-CD71-4381-BBD4-921B21051915}" type="presParOf" srcId="{441290F7-E6AB-4615-8621-6CDB6834B8F9}" destId="{481DCECF-3508-4274-972E-63F772FC97C7}" srcOrd="4" destOrd="0" presId="urn:microsoft.com/office/officeart/2005/8/layout/cycle2"/>
    <dgm:cxn modelId="{4D98DF5A-46C2-47D3-8F27-9C01E13E1D7B}" type="presParOf" srcId="{441290F7-E6AB-4615-8621-6CDB6834B8F9}" destId="{15C993CC-83BD-48FC-8037-746CFB7AAE46}" srcOrd="5" destOrd="0" presId="urn:microsoft.com/office/officeart/2005/8/layout/cycle2"/>
    <dgm:cxn modelId="{D32FCDA0-0800-4ED6-8CBC-73A96FFC5174}" type="presParOf" srcId="{15C993CC-83BD-48FC-8037-746CFB7AAE46}" destId="{1ED75B5F-7C46-42A6-A587-3BDC87FC1799}" srcOrd="0" destOrd="0" presId="urn:microsoft.com/office/officeart/2005/8/layout/cycle2"/>
    <dgm:cxn modelId="{17B8EA6E-07F9-4C33-B0BA-12BA6F8E05DF}" type="presParOf" srcId="{441290F7-E6AB-4615-8621-6CDB6834B8F9}" destId="{D21D18F8-40C0-4C78-BF0B-4278CA194F2B}" srcOrd="6" destOrd="0" presId="urn:microsoft.com/office/officeart/2005/8/layout/cycle2"/>
    <dgm:cxn modelId="{C6122670-8A04-4B04-B942-B89CACB075B3}" type="presParOf" srcId="{441290F7-E6AB-4615-8621-6CDB6834B8F9}" destId="{51FA5860-DD46-42EA-997F-18444B5DA543}" srcOrd="7" destOrd="0" presId="urn:microsoft.com/office/officeart/2005/8/layout/cycle2"/>
    <dgm:cxn modelId="{07C8DFC7-055C-4B2E-94AC-74E9E474DB2B}" type="presParOf" srcId="{51FA5860-DD46-42EA-997F-18444B5DA543}" destId="{4B51C2F8-A3E8-48CC-A338-C9ECA7396100}" srcOrd="0" destOrd="0" presId="urn:microsoft.com/office/officeart/2005/8/layout/cycle2"/>
    <dgm:cxn modelId="{A91F0B77-D0B9-4C12-92F7-E2F98F05D24C}" type="presParOf" srcId="{441290F7-E6AB-4615-8621-6CDB6834B8F9}" destId="{FC2A5271-A80B-4F45-BE49-7B89EEB97F4C}" srcOrd="8" destOrd="0" presId="urn:microsoft.com/office/officeart/2005/8/layout/cycle2"/>
    <dgm:cxn modelId="{C2BA69C8-8A99-4E0A-A5CD-0A72CD2D075E}" type="presParOf" srcId="{441290F7-E6AB-4615-8621-6CDB6834B8F9}" destId="{9F3E679A-2A38-4B4B-B485-5136E611108D}" srcOrd="9" destOrd="0" presId="urn:microsoft.com/office/officeart/2005/8/layout/cycle2"/>
    <dgm:cxn modelId="{65F20B9E-8E70-4E9E-A518-FB7800D96C4A}" type="presParOf" srcId="{9F3E679A-2A38-4B4B-B485-5136E611108D}" destId="{B089C67A-3200-4C81-BDD9-49127ECA09BD}" srcOrd="0" destOrd="0" presId="urn:microsoft.com/office/officeart/2005/8/layout/cycle2"/>
    <dgm:cxn modelId="{26B8006F-5656-4C92-929B-E33B1B617258}" type="presParOf" srcId="{441290F7-E6AB-4615-8621-6CDB6834B8F9}" destId="{CB8E8B8E-2D47-48AD-AC48-B99373127133}" srcOrd="10" destOrd="0" presId="urn:microsoft.com/office/officeart/2005/8/layout/cycle2"/>
    <dgm:cxn modelId="{51F500D1-9988-450F-B7F7-CA43FE0942E8}" type="presParOf" srcId="{441290F7-E6AB-4615-8621-6CDB6834B8F9}" destId="{A8855719-58FD-4D3C-A322-9D0D36B499E7}" srcOrd="11" destOrd="0" presId="urn:microsoft.com/office/officeart/2005/8/layout/cycle2"/>
    <dgm:cxn modelId="{66902375-90D4-4FF9-9FFD-29EAE871DD72}" type="presParOf" srcId="{A8855719-58FD-4D3C-A322-9D0D36B499E7}" destId="{EE7C6DF0-8A07-49B2-AC41-7F3CAB010CFF}" srcOrd="0" destOrd="0" presId="urn:microsoft.com/office/officeart/2005/8/layout/cycle2"/>
    <dgm:cxn modelId="{068E9B17-9F7E-44D1-89FD-F606ED93B395}" type="presParOf" srcId="{441290F7-E6AB-4615-8621-6CDB6834B8F9}" destId="{C4C89F18-ADAE-4BC0-A5C8-698B10BC048C}" srcOrd="12" destOrd="0" presId="urn:microsoft.com/office/officeart/2005/8/layout/cycle2"/>
    <dgm:cxn modelId="{7BC9472E-0E58-42D7-A37D-8607217BF2DA}" type="presParOf" srcId="{441290F7-E6AB-4615-8621-6CDB6834B8F9}" destId="{33D3D162-036C-4DB6-A1DC-4CECED05966C}" srcOrd="13" destOrd="0" presId="urn:microsoft.com/office/officeart/2005/8/layout/cycle2"/>
    <dgm:cxn modelId="{5302B93C-68A9-4F57-835F-D4691727E2DD}" type="presParOf" srcId="{33D3D162-036C-4DB6-A1DC-4CECED05966C}" destId="{54E8DC9C-4607-4B1E-B707-FCE580D60943}" srcOrd="0" destOrd="0" presId="urn:microsoft.com/office/officeart/2005/8/layout/cycle2"/>
    <dgm:cxn modelId="{9E640EDE-9BD5-4A66-BE14-0D4515E0C8FA}" type="presParOf" srcId="{441290F7-E6AB-4615-8621-6CDB6834B8F9}" destId="{E04DC003-54D1-4AB2-AEAB-07AD7B89F4D3}" srcOrd="14" destOrd="0" presId="urn:microsoft.com/office/officeart/2005/8/layout/cycle2"/>
    <dgm:cxn modelId="{C00C02EB-E308-45A8-8541-76C376B66614}" type="presParOf" srcId="{441290F7-E6AB-4615-8621-6CDB6834B8F9}" destId="{387BE235-97FF-4DA4-B9BF-71B5D8271DA9}" srcOrd="15" destOrd="0" presId="urn:microsoft.com/office/officeart/2005/8/layout/cycle2"/>
    <dgm:cxn modelId="{8674E888-E554-4BC9-8B65-C58346A9A019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E99EF3-9B61-401D-BE43-96051EF81C5F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66CC41C7-4A8E-43CA-AD4A-B194863B2AA5}" type="presOf" srcId="{5AC45213-9EC1-4851-BFA6-B48E78E75906}" destId="{BA0AE364-E129-4273-B37F-919E5C9C1771}" srcOrd="0" destOrd="0" presId="urn:microsoft.com/office/officeart/2005/8/layout/arrow2"/>
    <dgm:cxn modelId="{EE9AC622-421E-473F-BF9F-18AB0551A49C}" type="presOf" srcId="{2FF75CD2-EA92-450E-A0E5-D20BCDE19F0E}" destId="{7D1353CB-02A7-4327-872C-E8EB97B34482}" srcOrd="0" destOrd="0" presId="urn:microsoft.com/office/officeart/2005/8/layout/arrow2"/>
    <dgm:cxn modelId="{DBE51CF0-1E52-4C44-85E2-7445D55EE942}" type="presParOf" srcId="{7D1353CB-02A7-4327-872C-E8EB97B34482}" destId="{FCD66EDB-5728-4E74-ABF6-B564C5FB3B46}" srcOrd="0" destOrd="0" presId="urn:microsoft.com/office/officeart/2005/8/layout/arrow2"/>
    <dgm:cxn modelId="{0D9CA09D-5F47-4153-A32F-D5B4610B9E25}" type="presParOf" srcId="{7D1353CB-02A7-4327-872C-E8EB97B34482}" destId="{03DF0807-6344-476C-8DE6-ED0D1DB7160E}" srcOrd="1" destOrd="0" presId="urn:microsoft.com/office/officeart/2005/8/layout/arrow2"/>
    <dgm:cxn modelId="{82897873-CC64-45F5-A410-899BCE648B61}" type="presParOf" srcId="{03DF0807-6344-476C-8DE6-ED0D1DB7160E}" destId="{AAB1D502-02E1-4FB1-8912-1512494E7052}" srcOrd="0" destOrd="0" presId="urn:microsoft.com/office/officeart/2005/8/layout/arrow2"/>
    <dgm:cxn modelId="{CC34B2F5-B7F2-4830-91B5-BBEDBBEF87C5}" type="presParOf" srcId="{03DF0807-6344-476C-8DE6-ED0D1DB7160E}" destId="{46584E1E-9197-4E62-AA1A-8244A8F974E1}" srcOrd="1" destOrd="0" presId="urn:microsoft.com/office/officeart/2005/8/layout/arrow2"/>
    <dgm:cxn modelId="{DA2530E8-5D24-4A21-BF55-6EC41DEEEA94}" type="presParOf" srcId="{03DF0807-6344-476C-8DE6-ED0D1DB7160E}" destId="{44D4E06E-AAD4-4E82-AFC3-0E974483707A}" srcOrd="2" destOrd="0" presId="urn:microsoft.com/office/officeart/2005/8/layout/arrow2"/>
    <dgm:cxn modelId="{A9B0D0F8-C2A8-4265-9EE1-96DA3664F1CF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60F8256-9955-4D45-B573-E6E31B309061}" type="presOf" srcId="{43834E0D-40DF-4285-AD38-9D6151F5D9BA}" destId="{CB8E8B8E-2D47-48AD-AC48-B99373127133}" srcOrd="0" destOrd="0" presId="urn:microsoft.com/office/officeart/2005/8/layout/cycle2"/>
    <dgm:cxn modelId="{1133BF04-E6E0-4F87-B396-E846FB822C63}" type="presOf" srcId="{D38A03D8-679B-4229-9485-3D9E091E43C1}" destId="{481DCECF-3508-4274-972E-63F772FC97C7}" srcOrd="0" destOrd="0" presId="urn:microsoft.com/office/officeart/2005/8/layout/cycle2"/>
    <dgm:cxn modelId="{7CB8D5EB-6B81-4A78-8AF9-D4FA5A44370E}" type="presOf" srcId="{0F9212F0-FDB6-450F-AA57-30375D50A0E6}" destId="{FC2A5271-A80B-4F45-BE49-7B89EEB97F4C}" srcOrd="0" destOrd="0" presId="urn:microsoft.com/office/officeart/2005/8/layout/cycle2"/>
    <dgm:cxn modelId="{C4B7D6F9-5A31-40B7-A23A-86FF12F5F8ED}" type="presOf" srcId="{3AEF000C-1AD3-4813-80D3-9EE96BE01F1C}" destId="{33D3D162-036C-4DB6-A1DC-4CECED05966C}" srcOrd="0" destOrd="0" presId="urn:microsoft.com/office/officeart/2005/8/layout/cycle2"/>
    <dgm:cxn modelId="{0C231074-AD45-4DEB-9E4E-576774F97105}" type="presOf" srcId="{94A75FA9-74EE-45D2-AF3D-D8BFBBB57556}" destId="{74A0FBEB-7157-4BB8-BF04-F981F81D215B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A1ACD3EB-8AB8-480E-841E-66442E4C9463}" type="presOf" srcId="{286C0EAC-54E1-4698-AA35-82E81CB72087}" destId="{EE7C6DF0-8A07-49B2-AC41-7F3CAB010CFF}" srcOrd="1" destOrd="0" presId="urn:microsoft.com/office/officeart/2005/8/layout/cycle2"/>
    <dgm:cxn modelId="{10DE93B3-EC5A-455D-BAD8-57BBEB4E01EF}" type="presOf" srcId="{3AEF000C-1AD3-4813-80D3-9EE96BE01F1C}" destId="{54E8DC9C-4607-4B1E-B707-FCE580D60943}" srcOrd="1" destOrd="0" presId="urn:microsoft.com/office/officeart/2005/8/layout/cycle2"/>
    <dgm:cxn modelId="{FB8F3B58-7D58-498E-9003-073D988517C7}" type="presOf" srcId="{13DAABFF-A019-43D7-AA12-A4340A1BB516}" destId="{9F3E679A-2A38-4B4B-B485-5136E611108D}" srcOrd="0" destOrd="0" presId="urn:microsoft.com/office/officeart/2005/8/layout/cycle2"/>
    <dgm:cxn modelId="{EB97C3F4-AB70-4177-9D74-E20D2C864B4F}" type="presOf" srcId="{D1C09DD5-F21D-4768-B3F0-6261F2920479}" destId="{51FA5860-DD46-42EA-997F-18444B5DA543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B0062F46-6851-4740-A09B-6780B10C0156}" type="presOf" srcId="{F4F196D1-905F-4F33-89F4-1D067959C1E9}" destId="{6D8C1293-8C14-4B32-B909-24E07759136D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A67257F2-D80B-4F9C-8BFF-1F5C5E449EEC}" type="presOf" srcId="{B05F69D6-951E-4DCC-A3D7-131A26D7E070}" destId="{9918DA4C-0F49-4433-A310-387F0BD27105}" srcOrd="1" destOrd="0" presId="urn:microsoft.com/office/officeart/2005/8/layout/cycle2"/>
    <dgm:cxn modelId="{63232426-C703-4F4C-96B9-A98A1A7032E4}" type="presOf" srcId="{DE843297-2F7A-4179-AC3E-79C97BAD4FF0}" destId="{1ED75B5F-7C46-42A6-A587-3BDC87FC1799}" srcOrd="1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646D32FD-A162-4FF8-A7F0-FE0EBA0CFCFB}" type="presOf" srcId="{DE843297-2F7A-4179-AC3E-79C97BAD4FF0}" destId="{15C993CC-83BD-48FC-8037-746CFB7AAE46}" srcOrd="0" destOrd="0" presId="urn:microsoft.com/office/officeart/2005/8/layout/cycle2"/>
    <dgm:cxn modelId="{BB350881-2D99-4D15-9795-A087F6A98090}" type="presOf" srcId="{E2DB0D3A-99FD-4FA3-B095-6B7CC494BB6D}" destId="{E04DC003-54D1-4AB2-AEAB-07AD7B89F4D3}" srcOrd="0" destOrd="0" presId="urn:microsoft.com/office/officeart/2005/8/layout/cycle2"/>
    <dgm:cxn modelId="{D9C029E1-C887-4BBC-9793-49ECF1FB37EF}" type="presOf" srcId="{B05F69D6-951E-4DCC-A3D7-131A26D7E070}" destId="{387BE235-97FF-4DA4-B9BF-71B5D8271DA9}" srcOrd="0" destOrd="0" presId="urn:microsoft.com/office/officeart/2005/8/layout/cycle2"/>
    <dgm:cxn modelId="{2CCD7930-93B3-416B-B0A0-1559D4AA1B5C}" type="presOf" srcId="{6BEE1547-90E9-49DE-AD40-DC25D10D922D}" destId="{D21D18F8-40C0-4C78-BF0B-4278CA194F2B}" srcOrd="0" destOrd="0" presId="urn:microsoft.com/office/officeart/2005/8/layout/cycle2"/>
    <dgm:cxn modelId="{DDC3DEBE-5917-477D-B1F2-3D8FD93C0593}" type="presOf" srcId="{F4F196D1-905F-4F33-89F4-1D067959C1E9}" destId="{F59B996E-7548-45DB-8B81-D95A486A5616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03BF62E6-C75D-48C7-9AEA-ABC6AB70A26C}" type="presOf" srcId="{E9457AF7-7934-469C-A55C-6542F6FF98F4}" destId="{BCF82373-45F3-4482-993A-26EBDCE52F34}" srcOrd="0" destOrd="0" presId="urn:microsoft.com/office/officeart/2005/8/layout/cycle2"/>
    <dgm:cxn modelId="{8909DFB5-746C-4B22-9384-3649C94D66C4}" type="presOf" srcId="{34D9B02B-AE1C-4BCD-AB8E-E685FF8117F2}" destId="{8286854B-3547-4889-8B9D-CF124DA03B64}" srcOrd="0" destOrd="0" presId="urn:microsoft.com/office/officeart/2005/8/layout/cycle2"/>
    <dgm:cxn modelId="{0EF1E05B-8A21-4939-AE12-A20DABD7215A}" type="presOf" srcId="{D1C09DD5-F21D-4768-B3F0-6261F2920479}" destId="{4B51C2F8-A3E8-48CC-A338-C9ECA7396100}" srcOrd="1" destOrd="0" presId="urn:microsoft.com/office/officeart/2005/8/layout/cycle2"/>
    <dgm:cxn modelId="{5D778F0A-50A1-4933-9736-D47481152D9F}" type="presOf" srcId="{34D9B02B-AE1C-4BCD-AB8E-E685FF8117F2}" destId="{E52009A4-D781-4D90-9D97-C1470893FAB1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3BB16CC5-4896-492F-A86A-EE7030AAFBA5}" type="presOf" srcId="{286C0EAC-54E1-4698-AA35-82E81CB72087}" destId="{A8855719-58FD-4D3C-A322-9D0D36B499E7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A7DE26E4-A560-445C-949E-CB2886737A65}" type="presOf" srcId="{783C5BF3-A63E-4ED6-AAEE-80EE014E7BE4}" destId="{441290F7-E6AB-4615-8621-6CDB6834B8F9}" srcOrd="0" destOrd="0" presId="urn:microsoft.com/office/officeart/2005/8/layout/cycle2"/>
    <dgm:cxn modelId="{0FD2B035-B0C9-4C41-911D-AEB58A84BF39}" type="presOf" srcId="{13DAABFF-A019-43D7-AA12-A4340A1BB516}" destId="{B089C67A-3200-4C81-BDD9-49127ECA09BD}" srcOrd="1" destOrd="0" presId="urn:microsoft.com/office/officeart/2005/8/layout/cycle2"/>
    <dgm:cxn modelId="{95D41F0E-FF69-40D0-95BF-CCDCC930B3A8}" type="presOf" srcId="{31A3447A-D9FD-4EA4-8AA3-C349D8C9B7AB}" destId="{C4C89F18-ADAE-4BC0-A5C8-698B10BC048C}" srcOrd="0" destOrd="0" presId="urn:microsoft.com/office/officeart/2005/8/layout/cycle2"/>
    <dgm:cxn modelId="{2DBB6B3F-1AFE-4784-BEA8-CCE795E81613}" type="presParOf" srcId="{441290F7-E6AB-4615-8621-6CDB6834B8F9}" destId="{BCF82373-45F3-4482-993A-26EBDCE52F34}" srcOrd="0" destOrd="0" presId="urn:microsoft.com/office/officeart/2005/8/layout/cycle2"/>
    <dgm:cxn modelId="{80E9E3E0-822A-4BCC-A92A-EF20B66A4A96}" type="presParOf" srcId="{441290F7-E6AB-4615-8621-6CDB6834B8F9}" destId="{6D8C1293-8C14-4B32-B909-24E07759136D}" srcOrd="1" destOrd="0" presId="urn:microsoft.com/office/officeart/2005/8/layout/cycle2"/>
    <dgm:cxn modelId="{FB1D0789-968F-42EB-A3B8-F00B1469FC26}" type="presParOf" srcId="{6D8C1293-8C14-4B32-B909-24E07759136D}" destId="{F59B996E-7548-45DB-8B81-D95A486A5616}" srcOrd="0" destOrd="0" presId="urn:microsoft.com/office/officeart/2005/8/layout/cycle2"/>
    <dgm:cxn modelId="{57C90DC6-BEC1-43FA-9217-D231A812CCC0}" type="presParOf" srcId="{441290F7-E6AB-4615-8621-6CDB6834B8F9}" destId="{74A0FBEB-7157-4BB8-BF04-F981F81D215B}" srcOrd="2" destOrd="0" presId="urn:microsoft.com/office/officeart/2005/8/layout/cycle2"/>
    <dgm:cxn modelId="{D6EDCF8C-22E8-4C63-9341-D33C9DB5A81B}" type="presParOf" srcId="{441290F7-E6AB-4615-8621-6CDB6834B8F9}" destId="{8286854B-3547-4889-8B9D-CF124DA03B64}" srcOrd="3" destOrd="0" presId="urn:microsoft.com/office/officeart/2005/8/layout/cycle2"/>
    <dgm:cxn modelId="{F47371F6-E548-4A88-B5AD-08D01BEFA656}" type="presParOf" srcId="{8286854B-3547-4889-8B9D-CF124DA03B64}" destId="{E52009A4-D781-4D90-9D97-C1470893FAB1}" srcOrd="0" destOrd="0" presId="urn:microsoft.com/office/officeart/2005/8/layout/cycle2"/>
    <dgm:cxn modelId="{C64241C0-4FD9-44D2-BE24-B310016AB818}" type="presParOf" srcId="{441290F7-E6AB-4615-8621-6CDB6834B8F9}" destId="{481DCECF-3508-4274-972E-63F772FC97C7}" srcOrd="4" destOrd="0" presId="urn:microsoft.com/office/officeart/2005/8/layout/cycle2"/>
    <dgm:cxn modelId="{D446E1DB-A4B9-46DA-B7D6-1C12FC815423}" type="presParOf" srcId="{441290F7-E6AB-4615-8621-6CDB6834B8F9}" destId="{15C993CC-83BD-48FC-8037-746CFB7AAE46}" srcOrd="5" destOrd="0" presId="urn:microsoft.com/office/officeart/2005/8/layout/cycle2"/>
    <dgm:cxn modelId="{1391686E-1F4B-4AB0-8F3B-975B473A89FE}" type="presParOf" srcId="{15C993CC-83BD-48FC-8037-746CFB7AAE46}" destId="{1ED75B5F-7C46-42A6-A587-3BDC87FC1799}" srcOrd="0" destOrd="0" presId="urn:microsoft.com/office/officeart/2005/8/layout/cycle2"/>
    <dgm:cxn modelId="{E36B6132-1BAA-4E2A-BF28-C2384A865009}" type="presParOf" srcId="{441290F7-E6AB-4615-8621-6CDB6834B8F9}" destId="{D21D18F8-40C0-4C78-BF0B-4278CA194F2B}" srcOrd="6" destOrd="0" presId="urn:microsoft.com/office/officeart/2005/8/layout/cycle2"/>
    <dgm:cxn modelId="{F675DFA9-C4A9-461A-8679-E13FC6854C71}" type="presParOf" srcId="{441290F7-E6AB-4615-8621-6CDB6834B8F9}" destId="{51FA5860-DD46-42EA-997F-18444B5DA543}" srcOrd="7" destOrd="0" presId="urn:microsoft.com/office/officeart/2005/8/layout/cycle2"/>
    <dgm:cxn modelId="{8D0DFD7F-946D-497D-8363-7683338E0EE5}" type="presParOf" srcId="{51FA5860-DD46-42EA-997F-18444B5DA543}" destId="{4B51C2F8-A3E8-48CC-A338-C9ECA7396100}" srcOrd="0" destOrd="0" presId="urn:microsoft.com/office/officeart/2005/8/layout/cycle2"/>
    <dgm:cxn modelId="{A42E4571-ACB8-479D-ACE7-F61897BC06B1}" type="presParOf" srcId="{441290F7-E6AB-4615-8621-6CDB6834B8F9}" destId="{FC2A5271-A80B-4F45-BE49-7B89EEB97F4C}" srcOrd="8" destOrd="0" presId="urn:microsoft.com/office/officeart/2005/8/layout/cycle2"/>
    <dgm:cxn modelId="{FEF9CE6C-3AD8-4010-AC34-D8F96E09CD85}" type="presParOf" srcId="{441290F7-E6AB-4615-8621-6CDB6834B8F9}" destId="{9F3E679A-2A38-4B4B-B485-5136E611108D}" srcOrd="9" destOrd="0" presId="urn:microsoft.com/office/officeart/2005/8/layout/cycle2"/>
    <dgm:cxn modelId="{ED6F0488-A2A8-4E90-9821-FA54E7172E98}" type="presParOf" srcId="{9F3E679A-2A38-4B4B-B485-5136E611108D}" destId="{B089C67A-3200-4C81-BDD9-49127ECA09BD}" srcOrd="0" destOrd="0" presId="urn:microsoft.com/office/officeart/2005/8/layout/cycle2"/>
    <dgm:cxn modelId="{BB1EBD6F-8252-4D18-AF67-766FE6BC76A9}" type="presParOf" srcId="{441290F7-E6AB-4615-8621-6CDB6834B8F9}" destId="{CB8E8B8E-2D47-48AD-AC48-B99373127133}" srcOrd="10" destOrd="0" presId="urn:microsoft.com/office/officeart/2005/8/layout/cycle2"/>
    <dgm:cxn modelId="{11C7262B-77AF-4EFD-923A-CA8AF6A4A97E}" type="presParOf" srcId="{441290F7-E6AB-4615-8621-6CDB6834B8F9}" destId="{A8855719-58FD-4D3C-A322-9D0D36B499E7}" srcOrd="11" destOrd="0" presId="urn:microsoft.com/office/officeart/2005/8/layout/cycle2"/>
    <dgm:cxn modelId="{3A24B4A7-DC78-4F85-8EC8-EA47D20D04FA}" type="presParOf" srcId="{A8855719-58FD-4D3C-A322-9D0D36B499E7}" destId="{EE7C6DF0-8A07-49B2-AC41-7F3CAB010CFF}" srcOrd="0" destOrd="0" presId="urn:microsoft.com/office/officeart/2005/8/layout/cycle2"/>
    <dgm:cxn modelId="{6B7287A9-45AE-477B-8EC8-AE5C08BB0A46}" type="presParOf" srcId="{441290F7-E6AB-4615-8621-6CDB6834B8F9}" destId="{C4C89F18-ADAE-4BC0-A5C8-698B10BC048C}" srcOrd="12" destOrd="0" presId="urn:microsoft.com/office/officeart/2005/8/layout/cycle2"/>
    <dgm:cxn modelId="{A5E7ADC3-08B9-4446-8D3E-A7B11C343BA5}" type="presParOf" srcId="{441290F7-E6AB-4615-8621-6CDB6834B8F9}" destId="{33D3D162-036C-4DB6-A1DC-4CECED05966C}" srcOrd="13" destOrd="0" presId="urn:microsoft.com/office/officeart/2005/8/layout/cycle2"/>
    <dgm:cxn modelId="{829A5E53-5A66-4286-89E5-24445EC2B58A}" type="presParOf" srcId="{33D3D162-036C-4DB6-A1DC-4CECED05966C}" destId="{54E8DC9C-4607-4B1E-B707-FCE580D60943}" srcOrd="0" destOrd="0" presId="urn:microsoft.com/office/officeart/2005/8/layout/cycle2"/>
    <dgm:cxn modelId="{464841CE-1FF4-48B0-8E38-240357C45C09}" type="presParOf" srcId="{441290F7-E6AB-4615-8621-6CDB6834B8F9}" destId="{E04DC003-54D1-4AB2-AEAB-07AD7B89F4D3}" srcOrd="14" destOrd="0" presId="urn:microsoft.com/office/officeart/2005/8/layout/cycle2"/>
    <dgm:cxn modelId="{008C8B91-99C2-4B1A-AB53-7C1A6C3F6A3F}" type="presParOf" srcId="{441290F7-E6AB-4615-8621-6CDB6834B8F9}" destId="{387BE235-97FF-4DA4-B9BF-71B5D8271DA9}" srcOrd="15" destOrd="0" presId="urn:microsoft.com/office/officeart/2005/8/layout/cycle2"/>
    <dgm:cxn modelId="{D4D01403-96F0-46F3-A0D1-03CE6E74D3D6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D1B09BE4-68D4-4296-B323-5455E67E5A5C}" type="presOf" srcId="{2FF75CD2-EA92-450E-A0E5-D20BCDE19F0E}" destId="{7D1353CB-02A7-4327-872C-E8EB97B34482}" srcOrd="0" destOrd="0" presId="urn:microsoft.com/office/officeart/2005/8/layout/arrow2"/>
    <dgm:cxn modelId="{486CE0DB-0608-4DDF-83B7-4764D2EE37DD}" type="presOf" srcId="{5AC45213-9EC1-4851-BFA6-B48E78E75906}" destId="{BA0AE364-E129-4273-B37F-919E5C9C1771}" srcOrd="0" destOrd="0" presId="urn:microsoft.com/office/officeart/2005/8/layout/arrow2"/>
    <dgm:cxn modelId="{D8334256-F338-4090-863D-656A53C8CBEB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6C1D1626-07E2-4974-878C-994F068EFF35}" type="presParOf" srcId="{7D1353CB-02A7-4327-872C-E8EB97B34482}" destId="{FCD66EDB-5728-4E74-ABF6-B564C5FB3B46}" srcOrd="0" destOrd="0" presId="urn:microsoft.com/office/officeart/2005/8/layout/arrow2"/>
    <dgm:cxn modelId="{00BCEC68-8C9D-4323-A27F-F069DC36531D}" type="presParOf" srcId="{7D1353CB-02A7-4327-872C-E8EB97B34482}" destId="{03DF0807-6344-476C-8DE6-ED0D1DB7160E}" srcOrd="1" destOrd="0" presId="urn:microsoft.com/office/officeart/2005/8/layout/arrow2"/>
    <dgm:cxn modelId="{DD277724-3DF7-447B-A01B-53D4735EAD32}" type="presParOf" srcId="{03DF0807-6344-476C-8DE6-ED0D1DB7160E}" destId="{AAB1D502-02E1-4FB1-8912-1512494E7052}" srcOrd="0" destOrd="0" presId="urn:microsoft.com/office/officeart/2005/8/layout/arrow2"/>
    <dgm:cxn modelId="{B31DF0B3-ABAE-4D7F-99E2-FD4AFCBF5608}" type="presParOf" srcId="{03DF0807-6344-476C-8DE6-ED0D1DB7160E}" destId="{46584E1E-9197-4E62-AA1A-8244A8F974E1}" srcOrd="1" destOrd="0" presId="urn:microsoft.com/office/officeart/2005/8/layout/arrow2"/>
    <dgm:cxn modelId="{1E10FD96-111C-4D26-9D6F-CBBB2EB1B4F7}" type="presParOf" srcId="{03DF0807-6344-476C-8DE6-ED0D1DB7160E}" destId="{44D4E06E-AAD4-4E82-AFC3-0E974483707A}" srcOrd="2" destOrd="0" presId="urn:microsoft.com/office/officeart/2005/8/layout/arrow2"/>
    <dgm:cxn modelId="{292A5005-4A7D-407D-89A3-6F9DAAA67F2E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0211243E-696C-4774-BE78-50429FD6F394}" type="presOf" srcId="{34D9B02B-AE1C-4BCD-AB8E-E685FF8117F2}" destId="{8286854B-3547-4889-8B9D-CF124DA03B64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0158DE06-FC1E-46F8-BCFF-07B5AD63E936}" type="presOf" srcId="{31A3447A-D9FD-4EA4-8AA3-C349D8C9B7AB}" destId="{C4C89F18-ADAE-4BC0-A5C8-698B10BC048C}" srcOrd="0" destOrd="0" presId="urn:microsoft.com/office/officeart/2005/8/layout/cycle2"/>
    <dgm:cxn modelId="{AE259B6B-A9AA-498A-80FC-1B8E77E56A2D}" type="presOf" srcId="{DE843297-2F7A-4179-AC3E-79C97BAD4FF0}" destId="{1ED75B5F-7C46-42A6-A587-3BDC87FC1799}" srcOrd="1" destOrd="0" presId="urn:microsoft.com/office/officeart/2005/8/layout/cycle2"/>
    <dgm:cxn modelId="{45CCE948-32BE-44B2-9312-A297648A8CC0}" type="presOf" srcId="{94A75FA9-74EE-45D2-AF3D-D8BFBBB57556}" destId="{74A0FBEB-7157-4BB8-BF04-F981F81D215B}" srcOrd="0" destOrd="0" presId="urn:microsoft.com/office/officeart/2005/8/layout/cycle2"/>
    <dgm:cxn modelId="{41F2166B-0908-46C7-B996-1E57C931D6E4}" type="presOf" srcId="{3AEF000C-1AD3-4813-80D3-9EE96BE01F1C}" destId="{54E8DC9C-4607-4B1E-B707-FCE580D60943}" srcOrd="1" destOrd="0" presId="urn:microsoft.com/office/officeart/2005/8/layout/cycle2"/>
    <dgm:cxn modelId="{61E72961-9B3F-4F2D-9425-BDE2F005CAFD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5423A24A-D860-4365-A850-400C5221BA11}" type="presOf" srcId="{D38A03D8-679B-4229-9485-3D9E091E43C1}" destId="{481DCECF-3508-4274-972E-63F772FC97C7}" srcOrd="0" destOrd="0" presId="urn:microsoft.com/office/officeart/2005/8/layout/cycle2"/>
    <dgm:cxn modelId="{4A2FF32F-F8C2-4898-8F5E-127A73AFDF09}" type="presOf" srcId="{D1C09DD5-F21D-4768-B3F0-6261F2920479}" destId="{4B51C2F8-A3E8-48CC-A338-C9ECA7396100}" srcOrd="1" destOrd="0" presId="urn:microsoft.com/office/officeart/2005/8/layout/cycle2"/>
    <dgm:cxn modelId="{AEF13422-6AB3-4FC2-AA0E-B1BB475D6584}" type="presOf" srcId="{13DAABFF-A019-43D7-AA12-A4340A1BB516}" destId="{9F3E679A-2A38-4B4B-B485-5136E611108D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08C79ADF-9698-4E43-B036-287C105C92E7}" type="presOf" srcId="{286C0EAC-54E1-4698-AA35-82E81CB72087}" destId="{EE7C6DF0-8A07-49B2-AC41-7F3CAB010CFF}" srcOrd="1" destOrd="0" presId="urn:microsoft.com/office/officeart/2005/8/layout/cycle2"/>
    <dgm:cxn modelId="{3357B2E4-107A-4280-89C3-1BD3137280AB}" type="presOf" srcId="{F4F196D1-905F-4F33-89F4-1D067959C1E9}" destId="{F59B996E-7548-45DB-8B81-D95A486A5616}" srcOrd="1" destOrd="0" presId="urn:microsoft.com/office/officeart/2005/8/layout/cycle2"/>
    <dgm:cxn modelId="{3299F195-3787-41E4-B735-679C6380E667}" type="presOf" srcId="{B05F69D6-951E-4DCC-A3D7-131A26D7E070}" destId="{9918DA4C-0F49-4433-A310-387F0BD27105}" srcOrd="1" destOrd="0" presId="urn:microsoft.com/office/officeart/2005/8/layout/cycle2"/>
    <dgm:cxn modelId="{42005BA9-87FB-47BF-9C3F-C4666632A8A2}" type="presOf" srcId="{0F9212F0-FDB6-450F-AA57-30375D50A0E6}" destId="{FC2A5271-A80B-4F45-BE49-7B89EEB97F4C}" srcOrd="0" destOrd="0" presId="urn:microsoft.com/office/officeart/2005/8/layout/cycle2"/>
    <dgm:cxn modelId="{79C8E757-01F7-4A31-B1CA-5BDF518B9DD6}" type="presOf" srcId="{43834E0D-40DF-4285-AD38-9D6151F5D9BA}" destId="{CB8E8B8E-2D47-48AD-AC48-B99373127133}" srcOrd="0" destOrd="0" presId="urn:microsoft.com/office/officeart/2005/8/layout/cycle2"/>
    <dgm:cxn modelId="{E1700398-D8A4-48A0-B5AB-D45E3D7FF311}" type="presOf" srcId="{783C5BF3-A63E-4ED6-AAEE-80EE014E7BE4}" destId="{441290F7-E6AB-4615-8621-6CDB6834B8F9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DCBDDDD4-C267-4808-9C3D-E187070F4DC7}" type="presOf" srcId="{3AEF000C-1AD3-4813-80D3-9EE96BE01F1C}" destId="{33D3D162-036C-4DB6-A1DC-4CECED05966C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9B550210-8693-43A8-A73D-B22E3A22311F}" type="presOf" srcId="{E2DB0D3A-99FD-4FA3-B095-6B7CC494BB6D}" destId="{E04DC003-54D1-4AB2-AEAB-07AD7B89F4D3}" srcOrd="0" destOrd="0" presId="urn:microsoft.com/office/officeart/2005/8/layout/cycle2"/>
    <dgm:cxn modelId="{7F8DDF43-0013-459F-B9F8-4F7C2568D8FD}" type="presOf" srcId="{F4F196D1-905F-4F33-89F4-1D067959C1E9}" destId="{6D8C1293-8C14-4B32-B909-24E07759136D}" srcOrd="0" destOrd="0" presId="urn:microsoft.com/office/officeart/2005/8/layout/cycle2"/>
    <dgm:cxn modelId="{2C94DF69-83C1-4640-A5D5-E3D1929597CD}" type="presOf" srcId="{B05F69D6-951E-4DCC-A3D7-131A26D7E070}" destId="{387BE235-97FF-4DA4-B9BF-71B5D8271DA9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F0D64DF-4179-41B9-83A5-16CDAF14E012}" type="presOf" srcId="{DE843297-2F7A-4179-AC3E-79C97BAD4FF0}" destId="{15C993CC-83BD-48FC-8037-746CFB7AAE46}" srcOrd="0" destOrd="0" presId="urn:microsoft.com/office/officeart/2005/8/layout/cycle2"/>
    <dgm:cxn modelId="{E24DF9E5-C1D0-48D4-88B1-E069BE2FFF9A}" type="presOf" srcId="{D1C09DD5-F21D-4768-B3F0-6261F2920479}" destId="{51FA5860-DD46-42EA-997F-18444B5DA543}" srcOrd="0" destOrd="0" presId="urn:microsoft.com/office/officeart/2005/8/layout/cycle2"/>
    <dgm:cxn modelId="{A0533CEF-2ECE-4C8C-A46F-ABB650BE481F}" type="presOf" srcId="{6BEE1547-90E9-49DE-AD40-DC25D10D922D}" destId="{D21D18F8-40C0-4C78-BF0B-4278CA194F2B}" srcOrd="0" destOrd="0" presId="urn:microsoft.com/office/officeart/2005/8/layout/cycle2"/>
    <dgm:cxn modelId="{C7A1E6A1-8D47-4277-BEE2-4FA79054479A}" type="presOf" srcId="{286C0EAC-54E1-4698-AA35-82E81CB72087}" destId="{A8855719-58FD-4D3C-A322-9D0D36B499E7}" srcOrd="0" destOrd="0" presId="urn:microsoft.com/office/officeart/2005/8/layout/cycle2"/>
    <dgm:cxn modelId="{6A32203C-6EEB-4534-B503-BE72030B22D8}" type="presOf" srcId="{13DAABFF-A019-43D7-AA12-A4340A1BB516}" destId="{B089C67A-3200-4C81-BDD9-49127ECA09BD}" srcOrd="1" destOrd="0" presId="urn:microsoft.com/office/officeart/2005/8/layout/cycle2"/>
    <dgm:cxn modelId="{4F0EF44B-E833-407F-B67D-3F48C8EA72CB}" type="presOf" srcId="{E9457AF7-7934-469C-A55C-6542F6FF98F4}" destId="{BCF82373-45F3-4482-993A-26EBDCE52F34}" srcOrd="0" destOrd="0" presId="urn:microsoft.com/office/officeart/2005/8/layout/cycle2"/>
    <dgm:cxn modelId="{6FFAD445-F439-493C-97C3-A8D950C6583A}" type="presParOf" srcId="{441290F7-E6AB-4615-8621-6CDB6834B8F9}" destId="{BCF82373-45F3-4482-993A-26EBDCE52F34}" srcOrd="0" destOrd="0" presId="urn:microsoft.com/office/officeart/2005/8/layout/cycle2"/>
    <dgm:cxn modelId="{07F22773-2FF7-4544-B507-1E1C65B279C6}" type="presParOf" srcId="{441290F7-E6AB-4615-8621-6CDB6834B8F9}" destId="{6D8C1293-8C14-4B32-B909-24E07759136D}" srcOrd="1" destOrd="0" presId="urn:microsoft.com/office/officeart/2005/8/layout/cycle2"/>
    <dgm:cxn modelId="{755DC5F5-241A-4ABB-9D29-327985FA54CB}" type="presParOf" srcId="{6D8C1293-8C14-4B32-B909-24E07759136D}" destId="{F59B996E-7548-45DB-8B81-D95A486A5616}" srcOrd="0" destOrd="0" presId="urn:microsoft.com/office/officeart/2005/8/layout/cycle2"/>
    <dgm:cxn modelId="{760EAB6A-E29F-4471-A19F-C3600F97C3F9}" type="presParOf" srcId="{441290F7-E6AB-4615-8621-6CDB6834B8F9}" destId="{74A0FBEB-7157-4BB8-BF04-F981F81D215B}" srcOrd="2" destOrd="0" presId="urn:microsoft.com/office/officeart/2005/8/layout/cycle2"/>
    <dgm:cxn modelId="{14AA371B-6B08-4AFC-BA3F-EA7AEE8D433E}" type="presParOf" srcId="{441290F7-E6AB-4615-8621-6CDB6834B8F9}" destId="{8286854B-3547-4889-8B9D-CF124DA03B64}" srcOrd="3" destOrd="0" presId="urn:microsoft.com/office/officeart/2005/8/layout/cycle2"/>
    <dgm:cxn modelId="{50421258-DC81-4134-B32E-DDAFBDCE3192}" type="presParOf" srcId="{8286854B-3547-4889-8B9D-CF124DA03B64}" destId="{E52009A4-D781-4D90-9D97-C1470893FAB1}" srcOrd="0" destOrd="0" presId="urn:microsoft.com/office/officeart/2005/8/layout/cycle2"/>
    <dgm:cxn modelId="{6B1C1E65-E3EC-455F-9D98-CB267189B427}" type="presParOf" srcId="{441290F7-E6AB-4615-8621-6CDB6834B8F9}" destId="{481DCECF-3508-4274-972E-63F772FC97C7}" srcOrd="4" destOrd="0" presId="urn:microsoft.com/office/officeart/2005/8/layout/cycle2"/>
    <dgm:cxn modelId="{A4BD46A0-2499-4B65-B1B4-3E14F515A461}" type="presParOf" srcId="{441290F7-E6AB-4615-8621-6CDB6834B8F9}" destId="{15C993CC-83BD-48FC-8037-746CFB7AAE46}" srcOrd="5" destOrd="0" presId="urn:microsoft.com/office/officeart/2005/8/layout/cycle2"/>
    <dgm:cxn modelId="{8EE5CFD0-2444-40DD-8B72-68E7B0672473}" type="presParOf" srcId="{15C993CC-83BD-48FC-8037-746CFB7AAE46}" destId="{1ED75B5F-7C46-42A6-A587-3BDC87FC1799}" srcOrd="0" destOrd="0" presId="urn:microsoft.com/office/officeart/2005/8/layout/cycle2"/>
    <dgm:cxn modelId="{56EC9DD4-4A4D-407F-BC43-6A4D841A7E09}" type="presParOf" srcId="{441290F7-E6AB-4615-8621-6CDB6834B8F9}" destId="{D21D18F8-40C0-4C78-BF0B-4278CA194F2B}" srcOrd="6" destOrd="0" presId="urn:microsoft.com/office/officeart/2005/8/layout/cycle2"/>
    <dgm:cxn modelId="{BFFF847F-2412-4140-85DD-A0260BCD332F}" type="presParOf" srcId="{441290F7-E6AB-4615-8621-6CDB6834B8F9}" destId="{51FA5860-DD46-42EA-997F-18444B5DA543}" srcOrd="7" destOrd="0" presId="urn:microsoft.com/office/officeart/2005/8/layout/cycle2"/>
    <dgm:cxn modelId="{492C3174-6DBF-4C7B-89D1-BF1D2E2D0F3B}" type="presParOf" srcId="{51FA5860-DD46-42EA-997F-18444B5DA543}" destId="{4B51C2F8-A3E8-48CC-A338-C9ECA7396100}" srcOrd="0" destOrd="0" presId="urn:microsoft.com/office/officeart/2005/8/layout/cycle2"/>
    <dgm:cxn modelId="{C9E27147-836A-47AA-9976-D56CFA303D9E}" type="presParOf" srcId="{441290F7-E6AB-4615-8621-6CDB6834B8F9}" destId="{FC2A5271-A80B-4F45-BE49-7B89EEB97F4C}" srcOrd="8" destOrd="0" presId="urn:microsoft.com/office/officeart/2005/8/layout/cycle2"/>
    <dgm:cxn modelId="{AB29E5C1-2446-4F28-861D-949CF5E8C367}" type="presParOf" srcId="{441290F7-E6AB-4615-8621-6CDB6834B8F9}" destId="{9F3E679A-2A38-4B4B-B485-5136E611108D}" srcOrd="9" destOrd="0" presId="urn:microsoft.com/office/officeart/2005/8/layout/cycle2"/>
    <dgm:cxn modelId="{76F7CFB2-47C9-4B70-8A15-32B9D5B4ECE3}" type="presParOf" srcId="{9F3E679A-2A38-4B4B-B485-5136E611108D}" destId="{B089C67A-3200-4C81-BDD9-49127ECA09BD}" srcOrd="0" destOrd="0" presId="urn:microsoft.com/office/officeart/2005/8/layout/cycle2"/>
    <dgm:cxn modelId="{DB43D7DA-3C77-41E7-8611-13E1F189C725}" type="presParOf" srcId="{441290F7-E6AB-4615-8621-6CDB6834B8F9}" destId="{CB8E8B8E-2D47-48AD-AC48-B99373127133}" srcOrd="10" destOrd="0" presId="urn:microsoft.com/office/officeart/2005/8/layout/cycle2"/>
    <dgm:cxn modelId="{C579FB86-DD65-47E1-A3B8-3DB77D6F9E81}" type="presParOf" srcId="{441290F7-E6AB-4615-8621-6CDB6834B8F9}" destId="{A8855719-58FD-4D3C-A322-9D0D36B499E7}" srcOrd="11" destOrd="0" presId="urn:microsoft.com/office/officeart/2005/8/layout/cycle2"/>
    <dgm:cxn modelId="{9689ECAF-D4AB-4D46-9F2D-DB0289AA737D}" type="presParOf" srcId="{A8855719-58FD-4D3C-A322-9D0D36B499E7}" destId="{EE7C6DF0-8A07-49B2-AC41-7F3CAB010CFF}" srcOrd="0" destOrd="0" presId="urn:microsoft.com/office/officeart/2005/8/layout/cycle2"/>
    <dgm:cxn modelId="{BA126264-42DD-40B4-83FB-AD90DE0BA395}" type="presParOf" srcId="{441290F7-E6AB-4615-8621-6CDB6834B8F9}" destId="{C4C89F18-ADAE-4BC0-A5C8-698B10BC048C}" srcOrd="12" destOrd="0" presId="urn:microsoft.com/office/officeart/2005/8/layout/cycle2"/>
    <dgm:cxn modelId="{EBAA088D-9815-4484-A992-F2D97F4DEDEF}" type="presParOf" srcId="{441290F7-E6AB-4615-8621-6CDB6834B8F9}" destId="{33D3D162-036C-4DB6-A1DC-4CECED05966C}" srcOrd="13" destOrd="0" presId="urn:microsoft.com/office/officeart/2005/8/layout/cycle2"/>
    <dgm:cxn modelId="{AE6A1DA9-BDD0-4291-9B28-2ADAC67FFD69}" type="presParOf" srcId="{33D3D162-036C-4DB6-A1DC-4CECED05966C}" destId="{54E8DC9C-4607-4B1E-B707-FCE580D60943}" srcOrd="0" destOrd="0" presId="urn:microsoft.com/office/officeart/2005/8/layout/cycle2"/>
    <dgm:cxn modelId="{57BAFDC6-CAEB-4C95-B0A7-D1C01ACDC86E}" type="presParOf" srcId="{441290F7-E6AB-4615-8621-6CDB6834B8F9}" destId="{E04DC003-54D1-4AB2-AEAB-07AD7B89F4D3}" srcOrd="14" destOrd="0" presId="urn:microsoft.com/office/officeart/2005/8/layout/cycle2"/>
    <dgm:cxn modelId="{5ED670A7-3E2F-4260-9F49-4EE0E62F845C}" type="presParOf" srcId="{441290F7-E6AB-4615-8621-6CDB6834B8F9}" destId="{387BE235-97FF-4DA4-B9BF-71B5D8271DA9}" srcOrd="15" destOrd="0" presId="urn:microsoft.com/office/officeart/2005/8/layout/cycle2"/>
    <dgm:cxn modelId="{D075CE49-3958-4D90-9DA2-441B7E5256BC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73A409-AF72-49AA-BB9E-2F4831CE5833}" type="presOf" srcId="{2FF75CD2-EA92-450E-A0E5-D20BCDE19F0E}" destId="{7D1353CB-02A7-4327-872C-E8EB97B34482}" srcOrd="0" destOrd="0" presId="urn:microsoft.com/office/officeart/2005/8/layout/arrow2"/>
    <dgm:cxn modelId="{0E793667-ED37-446A-AD95-1ABDA9E2939E}" type="presOf" srcId="{C2617987-E2FF-4BB3-AB23-200727B18AF2}" destId="{46584E1E-9197-4E62-AA1A-8244A8F974E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94F1C4A0-9C9C-4FD5-8D17-84A0B359AEA6}" type="presOf" srcId="{5AC45213-9EC1-4851-BFA6-B48E78E75906}" destId="{BA0AE364-E129-4273-B37F-919E5C9C1771}" srcOrd="0" destOrd="0" presId="urn:microsoft.com/office/officeart/2005/8/layout/arrow2"/>
    <dgm:cxn modelId="{D3F266E9-8A8B-4A8F-94CA-353357BCECF3}" type="presParOf" srcId="{7D1353CB-02A7-4327-872C-E8EB97B34482}" destId="{FCD66EDB-5728-4E74-ABF6-B564C5FB3B46}" srcOrd="0" destOrd="0" presId="urn:microsoft.com/office/officeart/2005/8/layout/arrow2"/>
    <dgm:cxn modelId="{E0958A95-3035-486F-A1AF-25733B19E452}" type="presParOf" srcId="{7D1353CB-02A7-4327-872C-E8EB97B34482}" destId="{03DF0807-6344-476C-8DE6-ED0D1DB7160E}" srcOrd="1" destOrd="0" presId="urn:microsoft.com/office/officeart/2005/8/layout/arrow2"/>
    <dgm:cxn modelId="{86B88611-EB17-494A-A6AA-52FB745BA0E7}" type="presParOf" srcId="{03DF0807-6344-476C-8DE6-ED0D1DB7160E}" destId="{AAB1D502-02E1-4FB1-8912-1512494E7052}" srcOrd="0" destOrd="0" presId="urn:microsoft.com/office/officeart/2005/8/layout/arrow2"/>
    <dgm:cxn modelId="{3EB494E8-04A2-42E7-9398-7E2B7437EAF6}" type="presParOf" srcId="{03DF0807-6344-476C-8DE6-ED0D1DB7160E}" destId="{46584E1E-9197-4E62-AA1A-8244A8F974E1}" srcOrd="1" destOrd="0" presId="urn:microsoft.com/office/officeart/2005/8/layout/arrow2"/>
    <dgm:cxn modelId="{839F2C43-B022-4704-9A80-90A8DC144072}" type="presParOf" srcId="{03DF0807-6344-476C-8DE6-ED0D1DB7160E}" destId="{44D4E06E-AAD4-4E82-AFC3-0E974483707A}" srcOrd="2" destOrd="0" presId="urn:microsoft.com/office/officeart/2005/8/layout/arrow2"/>
    <dgm:cxn modelId="{C258529C-D92E-4363-93B6-55EEAB42FBA4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BF94F82B-2366-48E6-B581-FB97C58DB584}" type="presOf" srcId="{286C0EAC-54E1-4698-AA35-82E81CB72087}" destId="{EE7C6DF0-8A07-49B2-AC41-7F3CAB010CFF}" srcOrd="1" destOrd="0" presId="urn:microsoft.com/office/officeart/2005/8/layout/cycle2"/>
    <dgm:cxn modelId="{085FFF0B-8422-4E06-BE27-D9D8F3D63B02}" type="presOf" srcId="{6BEE1547-90E9-49DE-AD40-DC25D10D922D}" destId="{D21D18F8-40C0-4C78-BF0B-4278CA194F2B}" srcOrd="0" destOrd="0" presId="urn:microsoft.com/office/officeart/2005/8/layout/cycle2"/>
    <dgm:cxn modelId="{62B70136-B1E2-4721-8CE7-9A632C8C18A7}" type="presOf" srcId="{3AEF000C-1AD3-4813-80D3-9EE96BE01F1C}" destId="{54E8DC9C-4607-4B1E-B707-FCE580D60943}" srcOrd="1" destOrd="0" presId="urn:microsoft.com/office/officeart/2005/8/layout/cycle2"/>
    <dgm:cxn modelId="{8215B875-B283-4FC4-A884-96D1A0E9F998}" type="presOf" srcId="{F4F196D1-905F-4F33-89F4-1D067959C1E9}" destId="{F59B996E-7548-45DB-8B81-D95A486A5616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B1CB8523-9459-4AAC-B9E3-89D088475AC0}" type="presOf" srcId="{D38A03D8-679B-4229-9485-3D9E091E43C1}" destId="{481DCECF-3508-4274-972E-63F772FC97C7}" srcOrd="0" destOrd="0" presId="urn:microsoft.com/office/officeart/2005/8/layout/cycle2"/>
    <dgm:cxn modelId="{F5147755-7AB2-416D-963D-4715E4722BCB}" type="presOf" srcId="{E9457AF7-7934-469C-A55C-6542F6FF98F4}" destId="{BCF82373-45F3-4482-993A-26EBDCE52F34}" srcOrd="0" destOrd="0" presId="urn:microsoft.com/office/officeart/2005/8/layout/cycle2"/>
    <dgm:cxn modelId="{F7C1E45C-3D84-454C-BAAD-4EFB8BCEA5A2}" type="presOf" srcId="{31A3447A-D9FD-4EA4-8AA3-C349D8C9B7AB}" destId="{C4C89F18-ADAE-4BC0-A5C8-698B10BC048C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0E4D2B30-ACE7-48D0-B1DB-3132EAE09F67}" type="presOf" srcId="{94A75FA9-74EE-45D2-AF3D-D8BFBBB57556}" destId="{74A0FBEB-7157-4BB8-BF04-F981F81D215B}" srcOrd="0" destOrd="0" presId="urn:microsoft.com/office/officeart/2005/8/layout/cycle2"/>
    <dgm:cxn modelId="{22EF6F17-86E2-4327-9A1D-9CD45BE73A52}" type="presOf" srcId="{D1C09DD5-F21D-4768-B3F0-6261F2920479}" destId="{51FA5860-DD46-42EA-997F-18444B5DA543}" srcOrd="0" destOrd="0" presId="urn:microsoft.com/office/officeart/2005/8/layout/cycle2"/>
    <dgm:cxn modelId="{A4E28D6B-CF3B-4C5A-89CD-64E353A0D464}" type="presOf" srcId="{0F9212F0-FDB6-450F-AA57-30375D50A0E6}" destId="{FC2A5271-A80B-4F45-BE49-7B89EEB97F4C}" srcOrd="0" destOrd="0" presId="urn:microsoft.com/office/officeart/2005/8/layout/cycle2"/>
    <dgm:cxn modelId="{2D7D30EC-BAD7-482B-85E5-D6F817977818}" type="presOf" srcId="{3AEF000C-1AD3-4813-80D3-9EE96BE01F1C}" destId="{33D3D162-036C-4DB6-A1DC-4CECED05966C}" srcOrd="0" destOrd="0" presId="urn:microsoft.com/office/officeart/2005/8/layout/cycle2"/>
    <dgm:cxn modelId="{7A957FFE-6FB6-42BE-94D9-D6B8B302D3B5}" type="presOf" srcId="{13DAABFF-A019-43D7-AA12-A4340A1BB516}" destId="{9F3E679A-2A38-4B4B-B485-5136E611108D}" srcOrd="0" destOrd="0" presId="urn:microsoft.com/office/officeart/2005/8/layout/cycle2"/>
    <dgm:cxn modelId="{B1A7DC73-7881-4CC2-8B75-C478074E1AFD}" type="presOf" srcId="{DE843297-2F7A-4179-AC3E-79C97BAD4FF0}" destId="{1ED75B5F-7C46-42A6-A587-3BDC87FC1799}" srcOrd="1" destOrd="0" presId="urn:microsoft.com/office/officeart/2005/8/layout/cycle2"/>
    <dgm:cxn modelId="{044425D2-ADD1-464C-AC9D-D1D070D05768}" type="presOf" srcId="{B05F69D6-951E-4DCC-A3D7-131A26D7E070}" destId="{9918DA4C-0F49-4433-A310-387F0BD27105}" srcOrd="1" destOrd="0" presId="urn:microsoft.com/office/officeart/2005/8/layout/cycle2"/>
    <dgm:cxn modelId="{F865AC69-F8E2-45F2-A9C8-50C4F2A82C62}" type="presOf" srcId="{43834E0D-40DF-4285-AD38-9D6151F5D9BA}" destId="{CB8E8B8E-2D47-48AD-AC48-B99373127133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B521FA3D-47FB-47D8-B979-007128E7E0B8}" type="presOf" srcId="{13DAABFF-A019-43D7-AA12-A4340A1BB516}" destId="{B089C67A-3200-4C81-BDD9-49127ECA09BD}" srcOrd="1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325CE8EC-BAE4-42C9-B747-AF6ED5E6B3C7}" type="presOf" srcId="{B05F69D6-951E-4DCC-A3D7-131A26D7E070}" destId="{387BE235-97FF-4DA4-B9BF-71B5D8271DA9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73EFFC91-A505-440D-BD2F-10360BA0D611}" type="presOf" srcId="{E2DB0D3A-99FD-4FA3-B095-6B7CC494BB6D}" destId="{E04DC003-54D1-4AB2-AEAB-07AD7B89F4D3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8D415D23-8B40-4731-A889-A3A0A31F333F}" type="presOf" srcId="{DE843297-2F7A-4179-AC3E-79C97BAD4FF0}" destId="{15C993CC-83BD-48FC-8037-746CFB7AAE46}" srcOrd="0" destOrd="0" presId="urn:microsoft.com/office/officeart/2005/8/layout/cycle2"/>
    <dgm:cxn modelId="{1CF8EE13-B4C5-410E-9402-138A1D2853B1}" type="presOf" srcId="{783C5BF3-A63E-4ED6-AAEE-80EE014E7BE4}" destId="{441290F7-E6AB-4615-8621-6CDB6834B8F9}" srcOrd="0" destOrd="0" presId="urn:microsoft.com/office/officeart/2005/8/layout/cycle2"/>
    <dgm:cxn modelId="{C8F5A7CD-4F29-4C64-9521-9E282646A513}" type="presOf" srcId="{34D9B02B-AE1C-4BCD-AB8E-E685FF8117F2}" destId="{E52009A4-D781-4D90-9D97-C1470893FAB1}" srcOrd="1" destOrd="0" presId="urn:microsoft.com/office/officeart/2005/8/layout/cycle2"/>
    <dgm:cxn modelId="{67742519-5AC1-40A8-A9B1-03917A9E0514}" type="presOf" srcId="{286C0EAC-54E1-4698-AA35-82E81CB72087}" destId="{A8855719-58FD-4D3C-A322-9D0D36B499E7}" srcOrd="0" destOrd="0" presId="urn:microsoft.com/office/officeart/2005/8/layout/cycle2"/>
    <dgm:cxn modelId="{2C9E591C-F330-4391-8FFE-85FC59296D25}" type="presOf" srcId="{34D9B02B-AE1C-4BCD-AB8E-E685FF8117F2}" destId="{8286854B-3547-4889-8B9D-CF124DA03B64}" srcOrd="0" destOrd="0" presId="urn:microsoft.com/office/officeart/2005/8/layout/cycle2"/>
    <dgm:cxn modelId="{53D94553-A5B4-4167-A657-0359DC0383F8}" type="presOf" srcId="{F4F196D1-905F-4F33-89F4-1D067959C1E9}" destId="{6D8C1293-8C14-4B32-B909-24E07759136D}" srcOrd="0" destOrd="0" presId="urn:microsoft.com/office/officeart/2005/8/layout/cycle2"/>
    <dgm:cxn modelId="{44401EB3-664B-473C-8748-AB156475909E}" type="presOf" srcId="{D1C09DD5-F21D-4768-B3F0-6261F2920479}" destId="{4B51C2F8-A3E8-48CC-A338-C9ECA7396100}" srcOrd="1" destOrd="0" presId="urn:microsoft.com/office/officeart/2005/8/layout/cycle2"/>
    <dgm:cxn modelId="{BAB6BF92-DAD2-42F3-88BD-D126D126174F}" type="presParOf" srcId="{441290F7-E6AB-4615-8621-6CDB6834B8F9}" destId="{BCF82373-45F3-4482-993A-26EBDCE52F34}" srcOrd="0" destOrd="0" presId="urn:microsoft.com/office/officeart/2005/8/layout/cycle2"/>
    <dgm:cxn modelId="{D803C50C-73A6-44AE-945B-1827A92107C2}" type="presParOf" srcId="{441290F7-E6AB-4615-8621-6CDB6834B8F9}" destId="{6D8C1293-8C14-4B32-B909-24E07759136D}" srcOrd="1" destOrd="0" presId="urn:microsoft.com/office/officeart/2005/8/layout/cycle2"/>
    <dgm:cxn modelId="{86687B68-66D8-4AE7-8969-60B7A08E5B59}" type="presParOf" srcId="{6D8C1293-8C14-4B32-B909-24E07759136D}" destId="{F59B996E-7548-45DB-8B81-D95A486A5616}" srcOrd="0" destOrd="0" presId="urn:microsoft.com/office/officeart/2005/8/layout/cycle2"/>
    <dgm:cxn modelId="{47DD1DAB-61CE-48CE-83BB-6C495D3F397E}" type="presParOf" srcId="{441290F7-E6AB-4615-8621-6CDB6834B8F9}" destId="{74A0FBEB-7157-4BB8-BF04-F981F81D215B}" srcOrd="2" destOrd="0" presId="urn:microsoft.com/office/officeart/2005/8/layout/cycle2"/>
    <dgm:cxn modelId="{CD1B857C-1F9D-4DBE-B45E-E14A123E0680}" type="presParOf" srcId="{441290F7-E6AB-4615-8621-6CDB6834B8F9}" destId="{8286854B-3547-4889-8B9D-CF124DA03B64}" srcOrd="3" destOrd="0" presId="urn:microsoft.com/office/officeart/2005/8/layout/cycle2"/>
    <dgm:cxn modelId="{7E8BA966-245F-494B-A863-87EB2B948466}" type="presParOf" srcId="{8286854B-3547-4889-8B9D-CF124DA03B64}" destId="{E52009A4-D781-4D90-9D97-C1470893FAB1}" srcOrd="0" destOrd="0" presId="urn:microsoft.com/office/officeart/2005/8/layout/cycle2"/>
    <dgm:cxn modelId="{1E95E892-AF80-4584-8044-FE53AD2179EF}" type="presParOf" srcId="{441290F7-E6AB-4615-8621-6CDB6834B8F9}" destId="{481DCECF-3508-4274-972E-63F772FC97C7}" srcOrd="4" destOrd="0" presId="urn:microsoft.com/office/officeart/2005/8/layout/cycle2"/>
    <dgm:cxn modelId="{0C85C88A-668C-4EBE-B73C-15B699472E36}" type="presParOf" srcId="{441290F7-E6AB-4615-8621-6CDB6834B8F9}" destId="{15C993CC-83BD-48FC-8037-746CFB7AAE46}" srcOrd="5" destOrd="0" presId="urn:microsoft.com/office/officeart/2005/8/layout/cycle2"/>
    <dgm:cxn modelId="{BB05557A-87E4-4242-A0DF-BF297ED1B507}" type="presParOf" srcId="{15C993CC-83BD-48FC-8037-746CFB7AAE46}" destId="{1ED75B5F-7C46-42A6-A587-3BDC87FC1799}" srcOrd="0" destOrd="0" presId="urn:microsoft.com/office/officeart/2005/8/layout/cycle2"/>
    <dgm:cxn modelId="{86F5EAB4-04B7-40F5-84E2-39AB020EA49F}" type="presParOf" srcId="{441290F7-E6AB-4615-8621-6CDB6834B8F9}" destId="{D21D18F8-40C0-4C78-BF0B-4278CA194F2B}" srcOrd="6" destOrd="0" presId="urn:microsoft.com/office/officeart/2005/8/layout/cycle2"/>
    <dgm:cxn modelId="{00976C0A-E3A7-452B-9EFF-60AE20E574E0}" type="presParOf" srcId="{441290F7-E6AB-4615-8621-6CDB6834B8F9}" destId="{51FA5860-DD46-42EA-997F-18444B5DA543}" srcOrd="7" destOrd="0" presId="urn:microsoft.com/office/officeart/2005/8/layout/cycle2"/>
    <dgm:cxn modelId="{277DB4ED-7066-46B5-BDAA-D1BE55CA4AEF}" type="presParOf" srcId="{51FA5860-DD46-42EA-997F-18444B5DA543}" destId="{4B51C2F8-A3E8-48CC-A338-C9ECA7396100}" srcOrd="0" destOrd="0" presId="urn:microsoft.com/office/officeart/2005/8/layout/cycle2"/>
    <dgm:cxn modelId="{107A336B-0307-440E-B713-CDC8839C6F58}" type="presParOf" srcId="{441290F7-E6AB-4615-8621-6CDB6834B8F9}" destId="{FC2A5271-A80B-4F45-BE49-7B89EEB97F4C}" srcOrd="8" destOrd="0" presId="urn:microsoft.com/office/officeart/2005/8/layout/cycle2"/>
    <dgm:cxn modelId="{455C6942-BFEB-4E38-8240-E8A925CFB709}" type="presParOf" srcId="{441290F7-E6AB-4615-8621-6CDB6834B8F9}" destId="{9F3E679A-2A38-4B4B-B485-5136E611108D}" srcOrd="9" destOrd="0" presId="urn:microsoft.com/office/officeart/2005/8/layout/cycle2"/>
    <dgm:cxn modelId="{7164AC51-50E3-4B58-B64F-D7F9B4FC0644}" type="presParOf" srcId="{9F3E679A-2A38-4B4B-B485-5136E611108D}" destId="{B089C67A-3200-4C81-BDD9-49127ECA09BD}" srcOrd="0" destOrd="0" presId="urn:microsoft.com/office/officeart/2005/8/layout/cycle2"/>
    <dgm:cxn modelId="{E6EAE5FD-AA6B-46BA-A769-1578E8E92AE0}" type="presParOf" srcId="{441290F7-E6AB-4615-8621-6CDB6834B8F9}" destId="{CB8E8B8E-2D47-48AD-AC48-B99373127133}" srcOrd="10" destOrd="0" presId="urn:microsoft.com/office/officeart/2005/8/layout/cycle2"/>
    <dgm:cxn modelId="{64F9C70C-F7AD-4CDC-9ECC-CE1ECBD795F3}" type="presParOf" srcId="{441290F7-E6AB-4615-8621-6CDB6834B8F9}" destId="{A8855719-58FD-4D3C-A322-9D0D36B499E7}" srcOrd="11" destOrd="0" presId="urn:microsoft.com/office/officeart/2005/8/layout/cycle2"/>
    <dgm:cxn modelId="{FAAD1C68-617D-4EBC-91C9-5B1D977EAAB8}" type="presParOf" srcId="{A8855719-58FD-4D3C-A322-9D0D36B499E7}" destId="{EE7C6DF0-8A07-49B2-AC41-7F3CAB010CFF}" srcOrd="0" destOrd="0" presId="urn:microsoft.com/office/officeart/2005/8/layout/cycle2"/>
    <dgm:cxn modelId="{2E37FC80-696E-45F2-A4E1-8DD959C88060}" type="presParOf" srcId="{441290F7-E6AB-4615-8621-6CDB6834B8F9}" destId="{C4C89F18-ADAE-4BC0-A5C8-698B10BC048C}" srcOrd="12" destOrd="0" presId="urn:microsoft.com/office/officeart/2005/8/layout/cycle2"/>
    <dgm:cxn modelId="{4E8F67A8-C312-4254-9FA4-D28304F7D6EE}" type="presParOf" srcId="{441290F7-E6AB-4615-8621-6CDB6834B8F9}" destId="{33D3D162-036C-4DB6-A1DC-4CECED05966C}" srcOrd="13" destOrd="0" presId="urn:microsoft.com/office/officeart/2005/8/layout/cycle2"/>
    <dgm:cxn modelId="{04B8FBD0-2417-4724-A113-4F835A593AA3}" type="presParOf" srcId="{33D3D162-036C-4DB6-A1DC-4CECED05966C}" destId="{54E8DC9C-4607-4B1E-B707-FCE580D60943}" srcOrd="0" destOrd="0" presId="urn:microsoft.com/office/officeart/2005/8/layout/cycle2"/>
    <dgm:cxn modelId="{7303B5F2-FDF3-472A-9723-7E3FFAB7C69C}" type="presParOf" srcId="{441290F7-E6AB-4615-8621-6CDB6834B8F9}" destId="{E04DC003-54D1-4AB2-AEAB-07AD7B89F4D3}" srcOrd="14" destOrd="0" presId="urn:microsoft.com/office/officeart/2005/8/layout/cycle2"/>
    <dgm:cxn modelId="{87531DF6-7B96-4578-A5E5-4ABADC9E3521}" type="presParOf" srcId="{441290F7-E6AB-4615-8621-6CDB6834B8F9}" destId="{387BE235-97FF-4DA4-B9BF-71B5D8271DA9}" srcOrd="15" destOrd="0" presId="urn:microsoft.com/office/officeart/2005/8/layout/cycle2"/>
    <dgm:cxn modelId="{8C0FE855-DD97-4181-9316-3F8231036103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5C87F8-EC4A-4E92-BC1C-0281D24EDC79}" type="presOf" srcId="{C2617987-E2FF-4BB3-AB23-200727B18AF2}" destId="{46584E1E-9197-4E62-AA1A-8244A8F974E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800F3BBC-4C39-43FB-9DAB-294FF19BF684}" type="presOf" srcId="{5AC45213-9EC1-4851-BFA6-B48E78E75906}" destId="{BA0AE364-E129-4273-B37F-919E5C9C1771}" srcOrd="0" destOrd="0" presId="urn:microsoft.com/office/officeart/2005/8/layout/arrow2"/>
    <dgm:cxn modelId="{1875D855-E129-42F6-B6EC-45D14852E02E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9FA91A59-0AA9-4166-ABB9-B82CBF9C45A3}" type="presParOf" srcId="{7D1353CB-02A7-4327-872C-E8EB97B34482}" destId="{FCD66EDB-5728-4E74-ABF6-B564C5FB3B46}" srcOrd="0" destOrd="0" presId="urn:microsoft.com/office/officeart/2005/8/layout/arrow2"/>
    <dgm:cxn modelId="{1620679E-38CC-41A0-B9B1-6D75E107657B}" type="presParOf" srcId="{7D1353CB-02A7-4327-872C-E8EB97B34482}" destId="{03DF0807-6344-476C-8DE6-ED0D1DB7160E}" srcOrd="1" destOrd="0" presId="urn:microsoft.com/office/officeart/2005/8/layout/arrow2"/>
    <dgm:cxn modelId="{4DBFD2B5-F440-4A4C-A66B-BD1962DFFC92}" type="presParOf" srcId="{03DF0807-6344-476C-8DE6-ED0D1DB7160E}" destId="{AAB1D502-02E1-4FB1-8912-1512494E7052}" srcOrd="0" destOrd="0" presId="urn:microsoft.com/office/officeart/2005/8/layout/arrow2"/>
    <dgm:cxn modelId="{EEC59FC8-5726-4B3C-AB83-C099B06C0445}" type="presParOf" srcId="{03DF0807-6344-476C-8DE6-ED0D1DB7160E}" destId="{46584E1E-9197-4E62-AA1A-8244A8F974E1}" srcOrd="1" destOrd="0" presId="urn:microsoft.com/office/officeart/2005/8/layout/arrow2"/>
    <dgm:cxn modelId="{EB262DE4-F952-408B-B0A0-07A0BDF3F270}" type="presParOf" srcId="{03DF0807-6344-476C-8DE6-ED0D1DB7160E}" destId="{44D4E06E-AAD4-4E82-AFC3-0E974483707A}" srcOrd="2" destOrd="0" presId="urn:microsoft.com/office/officeart/2005/8/layout/arrow2"/>
    <dgm:cxn modelId="{4469A13C-AB16-4AA4-BE23-9FEE20E64831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044093B-3E36-40FA-BC38-F62B765F66A2}" type="presOf" srcId="{D1C09DD5-F21D-4768-B3F0-6261F2920479}" destId="{4B51C2F8-A3E8-48CC-A338-C9ECA7396100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1CB24BE6-EB91-4ADF-858E-7C05287D59C4}" type="presOf" srcId="{0F9212F0-FDB6-450F-AA57-30375D50A0E6}" destId="{FC2A5271-A80B-4F45-BE49-7B89EEB97F4C}" srcOrd="0" destOrd="0" presId="urn:microsoft.com/office/officeart/2005/8/layout/cycle2"/>
    <dgm:cxn modelId="{F430A2FF-F827-4D10-85F4-29207172220C}" type="presOf" srcId="{6BEE1547-90E9-49DE-AD40-DC25D10D922D}" destId="{D21D18F8-40C0-4C78-BF0B-4278CA194F2B}" srcOrd="0" destOrd="0" presId="urn:microsoft.com/office/officeart/2005/8/layout/cycle2"/>
    <dgm:cxn modelId="{62071D99-EF23-45DD-98A5-91F356AEAAFB}" type="presOf" srcId="{43834E0D-40DF-4285-AD38-9D6151F5D9BA}" destId="{CB8E8B8E-2D47-48AD-AC48-B99373127133}" srcOrd="0" destOrd="0" presId="urn:microsoft.com/office/officeart/2005/8/layout/cycle2"/>
    <dgm:cxn modelId="{7903BCEB-05D7-43D0-A5E8-0EC395C6DC09}" type="presOf" srcId="{DE843297-2F7A-4179-AC3E-79C97BAD4FF0}" destId="{15C993CC-83BD-48FC-8037-746CFB7AAE46}" srcOrd="0" destOrd="0" presId="urn:microsoft.com/office/officeart/2005/8/layout/cycle2"/>
    <dgm:cxn modelId="{76D66527-D924-4602-B047-155BF425DFFF}" type="presOf" srcId="{286C0EAC-54E1-4698-AA35-82E81CB72087}" destId="{EE7C6DF0-8A07-49B2-AC41-7F3CAB010CFF}" srcOrd="1" destOrd="0" presId="urn:microsoft.com/office/officeart/2005/8/layout/cycle2"/>
    <dgm:cxn modelId="{8574BBA8-6FEF-4C0C-BBB1-E775390B875D}" type="presOf" srcId="{E2DB0D3A-99FD-4FA3-B095-6B7CC494BB6D}" destId="{E04DC003-54D1-4AB2-AEAB-07AD7B89F4D3}" srcOrd="0" destOrd="0" presId="urn:microsoft.com/office/officeart/2005/8/layout/cycle2"/>
    <dgm:cxn modelId="{F74421B6-5333-4DF0-9CE2-CB4574D4D1D5}" type="presOf" srcId="{B05F69D6-951E-4DCC-A3D7-131A26D7E070}" destId="{387BE235-97FF-4DA4-B9BF-71B5D8271DA9}" srcOrd="0" destOrd="0" presId="urn:microsoft.com/office/officeart/2005/8/layout/cycle2"/>
    <dgm:cxn modelId="{45BC3463-EFB0-48BC-ACD4-5BC9A71C48B7}" type="presOf" srcId="{13DAABFF-A019-43D7-AA12-A4340A1BB516}" destId="{9F3E679A-2A38-4B4B-B485-5136E611108D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9B90A7B5-0466-408E-98C1-405987530E1E}" type="presOf" srcId="{F4F196D1-905F-4F33-89F4-1D067959C1E9}" destId="{6D8C1293-8C14-4B32-B909-24E07759136D}" srcOrd="0" destOrd="0" presId="urn:microsoft.com/office/officeart/2005/8/layout/cycle2"/>
    <dgm:cxn modelId="{AA870394-E626-42F5-9A7A-D34D887CE761}" type="presOf" srcId="{31A3447A-D9FD-4EA4-8AA3-C349D8C9B7AB}" destId="{C4C89F18-ADAE-4BC0-A5C8-698B10BC048C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7FB054B4-2F83-4D58-8F64-EA635123DDFD}" type="presOf" srcId="{B05F69D6-951E-4DCC-A3D7-131A26D7E070}" destId="{9918DA4C-0F49-4433-A310-387F0BD27105}" srcOrd="1" destOrd="0" presId="urn:microsoft.com/office/officeart/2005/8/layout/cycle2"/>
    <dgm:cxn modelId="{1024E20A-CAEB-4121-A1F5-6A0D97480EAB}" type="presOf" srcId="{F4F196D1-905F-4F33-89F4-1D067959C1E9}" destId="{F59B996E-7548-45DB-8B81-D95A486A5616}" srcOrd="1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501AA3F5-7D3E-4D5F-AA97-AC7D927EED7E}" type="presOf" srcId="{3AEF000C-1AD3-4813-80D3-9EE96BE01F1C}" destId="{33D3D162-036C-4DB6-A1DC-4CECED05966C}" srcOrd="0" destOrd="0" presId="urn:microsoft.com/office/officeart/2005/8/layout/cycle2"/>
    <dgm:cxn modelId="{52C11038-1153-435F-BA19-503F101B0F1F}" type="presOf" srcId="{34D9B02B-AE1C-4BCD-AB8E-E685FF8117F2}" destId="{E52009A4-D781-4D90-9D97-C1470893FAB1}" srcOrd="1" destOrd="0" presId="urn:microsoft.com/office/officeart/2005/8/layout/cycle2"/>
    <dgm:cxn modelId="{B077A9B5-E8FD-48AB-B2B4-F24A9F990663}" type="presOf" srcId="{D1C09DD5-F21D-4768-B3F0-6261F2920479}" destId="{51FA5860-DD46-42EA-997F-18444B5DA543}" srcOrd="0" destOrd="0" presId="urn:microsoft.com/office/officeart/2005/8/layout/cycle2"/>
    <dgm:cxn modelId="{6DFFBB76-2056-430B-81B6-CB36A48AB168}" type="presOf" srcId="{DE843297-2F7A-4179-AC3E-79C97BAD4FF0}" destId="{1ED75B5F-7C46-42A6-A587-3BDC87FC1799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88A12E48-8C5E-46A1-A642-D4AC95E3CB50}" type="presOf" srcId="{94A75FA9-74EE-45D2-AF3D-D8BFBBB57556}" destId="{74A0FBEB-7157-4BB8-BF04-F981F81D215B}" srcOrd="0" destOrd="0" presId="urn:microsoft.com/office/officeart/2005/8/layout/cycle2"/>
    <dgm:cxn modelId="{550128DF-1A57-4673-BD36-AEE7818D1D7A}" type="presOf" srcId="{286C0EAC-54E1-4698-AA35-82E81CB72087}" destId="{A8855719-58FD-4D3C-A322-9D0D36B499E7}" srcOrd="0" destOrd="0" presId="urn:microsoft.com/office/officeart/2005/8/layout/cycle2"/>
    <dgm:cxn modelId="{46C71F22-FD00-41B4-BD75-6B33627D03AC}" type="presOf" srcId="{D38A03D8-679B-4229-9485-3D9E091E43C1}" destId="{481DCECF-3508-4274-972E-63F772FC97C7}" srcOrd="0" destOrd="0" presId="urn:microsoft.com/office/officeart/2005/8/layout/cycle2"/>
    <dgm:cxn modelId="{D9F1B347-59CC-4D6C-B29C-3C4A03D4BFE8}" type="presOf" srcId="{13DAABFF-A019-43D7-AA12-A4340A1BB516}" destId="{B089C67A-3200-4C81-BDD9-49127ECA09BD}" srcOrd="1" destOrd="0" presId="urn:microsoft.com/office/officeart/2005/8/layout/cycle2"/>
    <dgm:cxn modelId="{E8ABD16E-C529-4549-9F2C-DCE2CE8B63AD}" type="presOf" srcId="{E9457AF7-7934-469C-A55C-6542F6FF98F4}" destId="{BCF82373-45F3-4482-993A-26EBDCE52F34}" srcOrd="0" destOrd="0" presId="urn:microsoft.com/office/officeart/2005/8/layout/cycle2"/>
    <dgm:cxn modelId="{5282176B-BA12-4CC6-BBA7-BD245E11D864}" type="presOf" srcId="{3AEF000C-1AD3-4813-80D3-9EE96BE01F1C}" destId="{54E8DC9C-4607-4B1E-B707-FCE580D60943}" srcOrd="1" destOrd="0" presId="urn:microsoft.com/office/officeart/2005/8/layout/cycle2"/>
    <dgm:cxn modelId="{64A6F802-0315-404A-B964-DA8DBB22476C}" type="presOf" srcId="{783C5BF3-A63E-4ED6-AAEE-80EE014E7BE4}" destId="{441290F7-E6AB-4615-8621-6CDB6834B8F9}" srcOrd="0" destOrd="0" presId="urn:microsoft.com/office/officeart/2005/8/layout/cycle2"/>
    <dgm:cxn modelId="{48342A69-32CC-45B3-8165-88B7200ADDFA}" type="presOf" srcId="{34D9B02B-AE1C-4BCD-AB8E-E685FF8117F2}" destId="{8286854B-3547-4889-8B9D-CF124DA03B64}" srcOrd="0" destOrd="0" presId="urn:microsoft.com/office/officeart/2005/8/layout/cycle2"/>
    <dgm:cxn modelId="{E4BB49FA-481F-4995-98C1-206B87B9E970}" type="presParOf" srcId="{441290F7-E6AB-4615-8621-6CDB6834B8F9}" destId="{BCF82373-45F3-4482-993A-26EBDCE52F34}" srcOrd="0" destOrd="0" presId="urn:microsoft.com/office/officeart/2005/8/layout/cycle2"/>
    <dgm:cxn modelId="{A8A5B7F7-2F2F-4325-B33C-85CAD3E28119}" type="presParOf" srcId="{441290F7-E6AB-4615-8621-6CDB6834B8F9}" destId="{6D8C1293-8C14-4B32-B909-24E07759136D}" srcOrd="1" destOrd="0" presId="urn:microsoft.com/office/officeart/2005/8/layout/cycle2"/>
    <dgm:cxn modelId="{A694555C-FF6B-447F-AB6C-2D115B0D68B1}" type="presParOf" srcId="{6D8C1293-8C14-4B32-B909-24E07759136D}" destId="{F59B996E-7548-45DB-8B81-D95A486A5616}" srcOrd="0" destOrd="0" presId="urn:microsoft.com/office/officeart/2005/8/layout/cycle2"/>
    <dgm:cxn modelId="{B5926BEA-03F7-488F-940C-E27D3BDD3119}" type="presParOf" srcId="{441290F7-E6AB-4615-8621-6CDB6834B8F9}" destId="{74A0FBEB-7157-4BB8-BF04-F981F81D215B}" srcOrd="2" destOrd="0" presId="urn:microsoft.com/office/officeart/2005/8/layout/cycle2"/>
    <dgm:cxn modelId="{07940486-9B17-4C38-9490-70268777CD64}" type="presParOf" srcId="{441290F7-E6AB-4615-8621-6CDB6834B8F9}" destId="{8286854B-3547-4889-8B9D-CF124DA03B64}" srcOrd="3" destOrd="0" presId="urn:microsoft.com/office/officeart/2005/8/layout/cycle2"/>
    <dgm:cxn modelId="{91EEAD53-E1D8-4A66-BD6C-C40B28C453D9}" type="presParOf" srcId="{8286854B-3547-4889-8B9D-CF124DA03B64}" destId="{E52009A4-D781-4D90-9D97-C1470893FAB1}" srcOrd="0" destOrd="0" presId="urn:microsoft.com/office/officeart/2005/8/layout/cycle2"/>
    <dgm:cxn modelId="{F653D121-4C30-48DF-AC06-33DBCA9EF69F}" type="presParOf" srcId="{441290F7-E6AB-4615-8621-6CDB6834B8F9}" destId="{481DCECF-3508-4274-972E-63F772FC97C7}" srcOrd="4" destOrd="0" presId="urn:microsoft.com/office/officeart/2005/8/layout/cycle2"/>
    <dgm:cxn modelId="{050CF4B9-C4ED-492A-A281-6DC91C911878}" type="presParOf" srcId="{441290F7-E6AB-4615-8621-6CDB6834B8F9}" destId="{15C993CC-83BD-48FC-8037-746CFB7AAE46}" srcOrd="5" destOrd="0" presId="urn:microsoft.com/office/officeart/2005/8/layout/cycle2"/>
    <dgm:cxn modelId="{B49F1B24-D713-41EC-B4EE-A5493D9BB510}" type="presParOf" srcId="{15C993CC-83BD-48FC-8037-746CFB7AAE46}" destId="{1ED75B5F-7C46-42A6-A587-3BDC87FC1799}" srcOrd="0" destOrd="0" presId="urn:microsoft.com/office/officeart/2005/8/layout/cycle2"/>
    <dgm:cxn modelId="{32720D02-E0CD-4BEA-A453-C562D0D49869}" type="presParOf" srcId="{441290F7-E6AB-4615-8621-6CDB6834B8F9}" destId="{D21D18F8-40C0-4C78-BF0B-4278CA194F2B}" srcOrd="6" destOrd="0" presId="urn:microsoft.com/office/officeart/2005/8/layout/cycle2"/>
    <dgm:cxn modelId="{377AB96D-12BC-4FCB-A0DF-A1DD6AC3EA92}" type="presParOf" srcId="{441290F7-E6AB-4615-8621-6CDB6834B8F9}" destId="{51FA5860-DD46-42EA-997F-18444B5DA543}" srcOrd="7" destOrd="0" presId="urn:microsoft.com/office/officeart/2005/8/layout/cycle2"/>
    <dgm:cxn modelId="{63E313EE-E342-498D-AC36-F5D3D2187ABB}" type="presParOf" srcId="{51FA5860-DD46-42EA-997F-18444B5DA543}" destId="{4B51C2F8-A3E8-48CC-A338-C9ECA7396100}" srcOrd="0" destOrd="0" presId="urn:microsoft.com/office/officeart/2005/8/layout/cycle2"/>
    <dgm:cxn modelId="{EE27E8E1-8538-4B53-BD8C-E2891B8829EF}" type="presParOf" srcId="{441290F7-E6AB-4615-8621-6CDB6834B8F9}" destId="{FC2A5271-A80B-4F45-BE49-7B89EEB97F4C}" srcOrd="8" destOrd="0" presId="urn:microsoft.com/office/officeart/2005/8/layout/cycle2"/>
    <dgm:cxn modelId="{E60F7FBA-B5CA-44CA-ADA6-BE7286ABCB54}" type="presParOf" srcId="{441290F7-E6AB-4615-8621-6CDB6834B8F9}" destId="{9F3E679A-2A38-4B4B-B485-5136E611108D}" srcOrd="9" destOrd="0" presId="urn:microsoft.com/office/officeart/2005/8/layout/cycle2"/>
    <dgm:cxn modelId="{90A1FD1B-A132-4908-9F85-F03155CECBD4}" type="presParOf" srcId="{9F3E679A-2A38-4B4B-B485-5136E611108D}" destId="{B089C67A-3200-4C81-BDD9-49127ECA09BD}" srcOrd="0" destOrd="0" presId="urn:microsoft.com/office/officeart/2005/8/layout/cycle2"/>
    <dgm:cxn modelId="{C0F3A8D3-8F19-447A-940A-D0F4C658169C}" type="presParOf" srcId="{441290F7-E6AB-4615-8621-6CDB6834B8F9}" destId="{CB8E8B8E-2D47-48AD-AC48-B99373127133}" srcOrd="10" destOrd="0" presId="urn:microsoft.com/office/officeart/2005/8/layout/cycle2"/>
    <dgm:cxn modelId="{77C2134E-6399-4A38-B337-3090EFD1B714}" type="presParOf" srcId="{441290F7-E6AB-4615-8621-6CDB6834B8F9}" destId="{A8855719-58FD-4D3C-A322-9D0D36B499E7}" srcOrd="11" destOrd="0" presId="urn:microsoft.com/office/officeart/2005/8/layout/cycle2"/>
    <dgm:cxn modelId="{C742B18C-F7E2-4E84-A557-F360D540F923}" type="presParOf" srcId="{A8855719-58FD-4D3C-A322-9D0D36B499E7}" destId="{EE7C6DF0-8A07-49B2-AC41-7F3CAB010CFF}" srcOrd="0" destOrd="0" presId="urn:microsoft.com/office/officeart/2005/8/layout/cycle2"/>
    <dgm:cxn modelId="{CAA2E620-5550-465D-97A6-16982562761E}" type="presParOf" srcId="{441290F7-E6AB-4615-8621-6CDB6834B8F9}" destId="{C4C89F18-ADAE-4BC0-A5C8-698B10BC048C}" srcOrd="12" destOrd="0" presId="urn:microsoft.com/office/officeart/2005/8/layout/cycle2"/>
    <dgm:cxn modelId="{3824F825-B101-4E50-B8F3-CDAADE358B3E}" type="presParOf" srcId="{441290F7-E6AB-4615-8621-6CDB6834B8F9}" destId="{33D3D162-036C-4DB6-A1DC-4CECED05966C}" srcOrd="13" destOrd="0" presId="urn:microsoft.com/office/officeart/2005/8/layout/cycle2"/>
    <dgm:cxn modelId="{6DCD8A88-8EAE-4685-BBEE-9C283176328B}" type="presParOf" srcId="{33D3D162-036C-4DB6-A1DC-4CECED05966C}" destId="{54E8DC9C-4607-4B1E-B707-FCE580D60943}" srcOrd="0" destOrd="0" presId="urn:microsoft.com/office/officeart/2005/8/layout/cycle2"/>
    <dgm:cxn modelId="{12CC25CC-6869-4CA1-991F-669B13B149E8}" type="presParOf" srcId="{441290F7-E6AB-4615-8621-6CDB6834B8F9}" destId="{E04DC003-54D1-4AB2-AEAB-07AD7B89F4D3}" srcOrd="14" destOrd="0" presId="urn:microsoft.com/office/officeart/2005/8/layout/cycle2"/>
    <dgm:cxn modelId="{207D167C-6622-4A64-96F4-267D0CE5D41B}" type="presParOf" srcId="{441290F7-E6AB-4615-8621-6CDB6834B8F9}" destId="{387BE235-97FF-4DA4-B9BF-71B5D8271DA9}" srcOrd="15" destOrd="0" presId="urn:microsoft.com/office/officeart/2005/8/layout/cycle2"/>
    <dgm:cxn modelId="{764D63BF-9A32-46EA-9FDF-2C185E6A0E57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60EB351C-F6F4-483F-8DA5-DF5F5CA5434A}" type="presOf" srcId="{C2617987-E2FF-4BB3-AB23-200727B18AF2}" destId="{46584E1E-9197-4E62-AA1A-8244A8F974E1}" srcOrd="0" destOrd="0" presId="urn:microsoft.com/office/officeart/2005/8/layout/arrow2"/>
    <dgm:cxn modelId="{6DE6ACCB-77AC-4779-B058-57BA9563CDBC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894D844C-7FE5-4E11-AA70-3F20B397E4A9}" type="presOf" srcId="{5AC45213-9EC1-4851-BFA6-B48E78E75906}" destId="{BA0AE364-E129-4273-B37F-919E5C9C1771}" srcOrd="0" destOrd="0" presId="urn:microsoft.com/office/officeart/2005/8/layout/arrow2"/>
    <dgm:cxn modelId="{B5BFA099-6603-4572-BC5E-D4F7B22D0222}" type="presParOf" srcId="{7D1353CB-02A7-4327-872C-E8EB97B34482}" destId="{FCD66EDB-5728-4E74-ABF6-B564C5FB3B46}" srcOrd="0" destOrd="0" presId="urn:microsoft.com/office/officeart/2005/8/layout/arrow2"/>
    <dgm:cxn modelId="{1435F836-0F34-4804-88B2-FCE0F4A0CC5B}" type="presParOf" srcId="{7D1353CB-02A7-4327-872C-E8EB97B34482}" destId="{03DF0807-6344-476C-8DE6-ED0D1DB7160E}" srcOrd="1" destOrd="0" presId="urn:microsoft.com/office/officeart/2005/8/layout/arrow2"/>
    <dgm:cxn modelId="{622C9527-0599-4555-B717-A9F3813A139A}" type="presParOf" srcId="{03DF0807-6344-476C-8DE6-ED0D1DB7160E}" destId="{AAB1D502-02E1-4FB1-8912-1512494E7052}" srcOrd="0" destOrd="0" presId="urn:microsoft.com/office/officeart/2005/8/layout/arrow2"/>
    <dgm:cxn modelId="{1992BE64-CA75-48AD-91AA-0ABB9FDFED4F}" type="presParOf" srcId="{03DF0807-6344-476C-8DE6-ED0D1DB7160E}" destId="{46584E1E-9197-4E62-AA1A-8244A8F974E1}" srcOrd="1" destOrd="0" presId="urn:microsoft.com/office/officeart/2005/8/layout/arrow2"/>
    <dgm:cxn modelId="{8765CDD6-78D6-4672-B70B-3CE061095555}" type="presParOf" srcId="{03DF0807-6344-476C-8DE6-ED0D1DB7160E}" destId="{44D4E06E-AAD4-4E82-AFC3-0E974483707A}" srcOrd="2" destOrd="0" presId="urn:microsoft.com/office/officeart/2005/8/layout/arrow2"/>
    <dgm:cxn modelId="{3FDE002A-84D4-42E4-A472-AA1E849C99B1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DF619ED9-1375-4ECF-984F-F8BAEA0E7F6E}" type="presOf" srcId="{F4F196D1-905F-4F33-89F4-1D067959C1E9}" destId="{F59B996E-7548-45DB-8B81-D95A486A5616}" srcOrd="1" destOrd="0" presId="urn:microsoft.com/office/officeart/2005/8/layout/cycle2"/>
    <dgm:cxn modelId="{CE402DC6-D161-4EED-8C7A-7884FE3B8727}" type="presOf" srcId="{3AEF000C-1AD3-4813-80D3-9EE96BE01F1C}" destId="{54E8DC9C-4607-4B1E-B707-FCE580D60943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D0B1E926-5AB5-426B-9AD1-C37CF466F9DB}" type="presOf" srcId="{D38A03D8-679B-4229-9485-3D9E091E43C1}" destId="{481DCECF-3508-4274-972E-63F772FC97C7}" srcOrd="0" destOrd="0" presId="urn:microsoft.com/office/officeart/2005/8/layout/cycle2"/>
    <dgm:cxn modelId="{D47CCDF7-B973-4D32-BC5C-F2E7586055DB}" type="presOf" srcId="{D1C09DD5-F21D-4768-B3F0-6261F2920479}" destId="{4B51C2F8-A3E8-48CC-A338-C9ECA7396100}" srcOrd="1" destOrd="0" presId="urn:microsoft.com/office/officeart/2005/8/layout/cycle2"/>
    <dgm:cxn modelId="{5C96C3F7-1A37-470B-ADB6-8D326BB46F5C}" type="presOf" srcId="{286C0EAC-54E1-4698-AA35-82E81CB72087}" destId="{EE7C6DF0-8A07-49B2-AC41-7F3CAB010CFF}" srcOrd="1" destOrd="0" presId="urn:microsoft.com/office/officeart/2005/8/layout/cycle2"/>
    <dgm:cxn modelId="{58D2DDB1-1519-49AF-8DBD-CD020B73E093}" type="presOf" srcId="{286C0EAC-54E1-4698-AA35-82E81CB72087}" destId="{A8855719-58FD-4D3C-A322-9D0D36B499E7}" srcOrd="0" destOrd="0" presId="urn:microsoft.com/office/officeart/2005/8/layout/cycle2"/>
    <dgm:cxn modelId="{C92C9464-7CC6-4232-9BF3-A8EDDDAECF55}" type="presOf" srcId="{B05F69D6-951E-4DCC-A3D7-131A26D7E070}" destId="{387BE235-97FF-4DA4-B9BF-71B5D8271DA9}" srcOrd="0" destOrd="0" presId="urn:microsoft.com/office/officeart/2005/8/layout/cycle2"/>
    <dgm:cxn modelId="{E0D7D16C-661D-4450-A057-778322D9D6AF}" type="presOf" srcId="{6BEE1547-90E9-49DE-AD40-DC25D10D922D}" destId="{D21D18F8-40C0-4C78-BF0B-4278CA194F2B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770F30EE-3B14-4C42-867A-432C6018C4F6}" type="presOf" srcId="{34D9B02B-AE1C-4BCD-AB8E-E685FF8117F2}" destId="{E52009A4-D781-4D90-9D97-C1470893FAB1}" srcOrd="1" destOrd="0" presId="urn:microsoft.com/office/officeart/2005/8/layout/cycle2"/>
    <dgm:cxn modelId="{583D9E0B-484A-464F-8FD7-2F695A8B7673}" type="presOf" srcId="{94A75FA9-74EE-45D2-AF3D-D8BFBBB57556}" destId="{74A0FBEB-7157-4BB8-BF04-F981F81D215B}" srcOrd="0" destOrd="0" presId="urn:microsoft.com/office/officeart/2005/8/layout/cycle2"/>
    <dgm:cxn modelId="{36B8C9BF-F6FC-4799-B037-FE3B4C460592}" type="presOf" srcId="{B05F69D6-951E-4DCC-A3D7-131A26D7E070}" destId="{9918DA4C-0F49-4433-A310-387F0BD27105}" srcOrd="1" destOrd="0" presId="urn:microsoft.com/office/officeart/2005/8/layout/cycle2"/>
    <dgm:cxn modelId="{CBD8C73D-5492-410F-A5ED-4C7C7B864929}" type="presOf" srcId="{DE843297-2F7A-4179-AC3E-79C97BAD4FF0}" destId="{1ED75B5F-7C46-42A6-A587-3BDC87FC1799}" srcOrd="1" destOrd="0" presId="urn:microsoft.com/office/officeart/2005/8/layout/cycle2"/>
    <dgm:cxn modelId="{7817F898-2445-4A3B-9CC9-8BC0CBE9F856}" type="presOf" srcId="{3AEF000C-1AD3-4813-80D3-9EE96BE01F1C}" destId="{33D3D162-036C-4DB6-A1DC-4CECED05966C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92796D8C-4D9D-4380-ACEB-F27991F6BD04}" type="presOf" srcId="{34D9B02B-AE1C-4BCD-AB8E-E685FF8117F2}" destId="{8286854B-3547-4889-8B9D-CF124DA03B64}" srcOrd="0" destOrd="0" presId="urn:microsoft.com/office/officeart/2005/8/layout/cycle2"/>
    <dgm:cxn modelId="{61AE09A5-7C33-4E6E-A69C-7A445AF7AEA8}" type="presOf" srcId="{13DAABFF-A019-43D7-AA12-A4340A1BB516}" destId="{B089C67A-3200-4C81-BDD9-49127ECA09BD}" srcOrd="1" destOrd="0" presId="urn:microsoft.com/office/officeart/2005/8/layout/cycle2"/>
    <dgm:cxn modelId="{19B6BA32-5213-406B-ADF5-2F719DB928C7}" type="presOf" srcId="{13DAABFF-A019-43D7-AA12-A4340A1BB516}" destId="{9F3E679A-2A38-4B4B-B485-5136E611108D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45ED6EBA-AF24-4474-B7C8-994262FCBB77}" type="presOf" srcId="{31A3447A-D9FD-4EA4-8AA3-C349D8C9B7AB}" destId="{C4C89F18-ADAE-4BC0-A5C8-698B10BC048C}" srcOrd="0" destOrd="0" presId="urn:microsoft.com/office/officeart/2005/8/layout/cycle2"/>
    <dgm:cxn modelId="{04823AC6-2293-4377-B2E6-C1A74DA6BF4E}" type="presOf" srcId="{783C5BF3-A63E-4ED6-AAEE-80EE014E7BE4}" destId="{441290F7-E6AB-4615-8621-6CDB6834B8F9}" srcOrd="0" destOrd="0" presId="urn:microsoft.com/office/officeart/2005/8/layout/cycle2"/>
    <dgm:cxn modelId="{2651D12D-B56B-4BEB-95A4-3AA8F08AE092}" type="presOf" srcId="{F4F196D1-905F-4F33-89F4-1D067959C1E9}" destId="{6D8C1293-8C14-4B32-B909-24E07759136D}" srcOrd="0" destOrd="0" presId="urn:microsoft.com/office/officeart/2005/8/layout/cycle2"/>
    <dgm:cxn modelId="{289720EA-F9DA-43A4-B6DA-F64724B6F341}" type="presOf" srcId="{DE843297-2F7A-4179-AC3E-79C97BAD4FF0}" destId="{15C993CC-83BD-48FC-8037-746CFB7AAE46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BEBCC6BE-FDF9-457A-842B-AB343F944ACC}" type="presOf" srcId="{D1C09DD5-F21D-4768-B3F0-6261F2920479}" destId="{51FA5860-DD46-42EA-997F-18444B5DA543}" srcOrd="0" destOrd="0" presId="urn:microsoft.com/office/officeart/2005/8/layout/cycle2"/>
    <dgm:cxn modelId="{43E42A90-95C8-4F8D-87E7-30A2FCB38A10}" type="presOf" srcId="{E2DB0D3A-99FD-4FA3-B095-6B7CC494BB6D}" destId="{E04DC003-54D1-4AB2-AEAB-07AD7B89F4D3}" srcOrd="0" destOrd="0" presId="urn:microsoft.com/office/officeart/2005/8/layout/cycle2"/>
    <dgm:cxn modelId="{4660224B-E05E-432D-885D-FC3698A8DE88}" type="presOf" srcId="{0F9212F0-FDB6-450F-AA57-30375D50A0E6}" destId="{FC2A5271-A80B-4F45-BE49-7B89EEB97F4C}" srcOrd="0" destOrd="0" presId="urn:microsoft.com/office/officeart/2005/8/layout/cycle2"/>
    <dgm:cxn modelId="{6C3B73FD-AF5C-416D-9B84-50C48ACD4733}" type="presOf" srcId="{43834E0D-40DF-4285-AD38-9D6151F5D9BA}" destId="{CB8E8B8E-2D47-48AD-AC48-B99373127133}" srcOrd="0" destOrd="0" presId="urn:microsoft.com/office/officeart/2005/8/layout/cycle2"/>
    <dgm:cxn modelId="{35C8A7DA-25CE-40D1-86ED-ABE5C47EA08A}" type="presOf" srcId="{E9457AF7-7934-469C-A55C-6542F6FF98F4}" destId="{BCF82373-45F3-4482-993A-26EBDCE52F34}" srcOrd="0" destOrd="0" presId="urn:microsoft.com/office/officeart/2005/8/layout/cycle2"/>
    <dgm:cxn modelId="{B7DDFFCB-1C1A-4607-AC7F-3BE1B91FBC18}" type="presParOf" srcId="{441290F7-E6AB-4615-8621-6CDB6834B8F9}" destId="{BCF82373-45F3-4482-993A-26EBDCE52F34}" srcOrd="0" destOrd="0" presId="urn:microsoft.com/office/officeart/2005/8/layout/cycle2"/>
    <dgm:cxn modelId="{94CD0533-5FD7-464B-9192-55989C842FAF}" type="presParOf" srcId="{441290F7-E6AB-4615-8621-6CDB6834B8F9}" destId="{6D8C1293-8C14-4B32-B909-24E07759136D}" srcOrd="1" destOrd="0" presId="urn:microsoft.com/office/officeart/2005/8/layout/cycle2"/>
    <dgm:cxn modelId="{6D16309B-57C1-41A8-A143-1158A16F17CD}" type="presParOf" srcId="{6D8C1293-8C14-4B32-B909-24E07759136D}" destId="{F59B996E-7548-45DB-8B81-D95A486A5616}" srcOrd="0" destOrd="0" presId="urn:microsoft.com/office/officeart/2005/8/layout/cycle2"/>
    <dgm:cxn modelId="{2D8A7ED3-913F-4DEB-9C5B-F34465C21013}" type="presParOf" srcId="{441290F7-E6AB-4615-8621-6CDB6834B8F9}" destId="{74A0FBEB-7157-4BB8-BF04-F981F81D215B}" srcOrd="2" destOrd="0" presId="urn:microsoft.com/office/officeart/2005/8/layout/cycle2"/>
    <dgm:cxn modelId="{45F93C20-93F6-4F44-9FDA-089B40AA6C06}" type="presParOf" srcId="{441290F7-E6AB-4615-8621-6CDB6834B8F9}" destId="{8286854B-3547-4889-8B9D-CF124DA03B64}" srcOrd="3" destOrd="0" presId="urn:microsoft.com/office/officeart/2005/8/layout/cycle2"/>
    <dgm:cxn modelId="{4D02D8B7-9A39-4925-AA04-DD5FED3C7C74}" type="presParOf" srcId="{8286854B-3547-4889-8B9D-CF124DA03B64}" destId="{E52009A4-D781-4D90-9D97-C1470893FAB1}" srcOrd="0" destOrd="0" presId="urn:microsoft.com/office/officeart/2005/8/layout/cycle2"/>
    <dgm:cxn modelId="{475A2D8C-09A2-48C6-8A99-20AA47890BBC}" type="presParOf" srcId="{441290F7-E6AB-4615-8621-6CDB6834B8F9}" destId="{481DCECF-3508-4274-972E-63F772FC97C7}" srcOrd="4" destOrd="0" presId="urn:microsoft.com/office/officeart/2005/8/layout/cycle2"/>
    <dgm:cxn modelId="{79174A34-60DB-4BAA-9A77-AC9CD3FC11B5}" type="presParOf" srcId="{441290F7-E6AB-4615-8621-6CDB6834B8F9}" destId="{15C993CC-83BD-48FC-8037-746CFB7AAE46}" srcOrd="5" destOrd="0" presId="urn:microsoft.com/office/officeart/2005/8/layout/cycle2"/>
    <dgm:cxn modelId="{5E268934-DBC0-43D7-9CEB-B37B41B788BC}" type="presParOf" srcId="{15C993CC-83BD-48FC-8037-746CFB7AAE46}" destId="{1ED75B5F-7C46-42A6-A587-3BDC87FC1799}" srcOrd="0" destOrd="0" presId="urn:microsoft.com/office/officeart/2005/8/layout/cycle2"/>
    <dgm:cxn modelId="{298BF329-BFD3-4163-A3C6-B308CE142777}" type="presParOf" srcId="{441290F7-E6AB-4615-8621-6CDB6834B8F9}" destId="{D21D18F8-40C0-4C78-BF0B-4278CA194F2B}" srcOrd="6" destOrd="0" presId="urn:microsoft.com/office/officeart/2005/8/layout/cycle2"/>
    <dgm:cxn modelId="{21C61A66-92C0-4100-B653-CF400BF714A1}" type="presParOf" srcId="{441290F7-E6AB-4615-8621-6CDB6834B8F9}" destId="{51FA5860-DD46-42EA-997F-18444B5DA543}" srcOrd="7" destOrd="0" presId="urn:microsoft.com/office/officeart/2005/8/layout/cycle2"/>
    <dgm:cxn modelId="{42D2D189-BDC1-4DD6-B6F9-D0AC97D00F55}" type="presParOf" srcId="{51FA5860-DD46-42EA-997F-18444B5DA543}" destId="{4B51C2F8-A3E8-48CC-A338-C9ECA7396100}" srcOrd="0" destOrd="0" presId="urn:microsoft.com/office/officeart/2005/8/layout/cycle2"/>
    <dgm:cxn modelId="{7634A77D-034F-42C8-9BB6-0E9B12FCD587}" type="presParOf" srcId="{441290F7-E6AB-4615-8621-6CDB6834B8F9}" destId="{FC2A5271-A80B-4F45-BE49-7B89EEB97F4C}" srcOrd="8" destOrd="0" presId="urn:microsoft.com/office/officeart/2005/8/layout/cycle2"/>
    <dgm:cxn modelId="{4B7AE1B6-6296-4832-A3E4-E2CE61F225DA}" type="presParOf" srcId="{441290F7-E6AB-4615-8621-6CDB6834B8F9}" destId="{9F3E679A-2A38-4B4B-B485-5136E611108D}" srcOrd="9" destOrd="0" presId="urn:microsoft.com/office/officeart/2005/8/layout/cycle2"/>
    <dgm:cxn modelId="{4CCE1FE9-6CA0-4596-A786-DF79BDCDB07A}" type="presParOf" srcId="{9F3E679A-2A38-4B4B-B485-5136E611108D}" destId="{B089C67A-3200-4C81-BDD9-49127ECA09BD}" srcOrd="0" destOrd="0" presId="urn:microsoft.com/office/officeart/2005/8/layout/cycle2"/>
    <dgm:cxn modelId="{9BB0E7AC-5CC7-46DF-BEC6-33B68AADC64F}" type="presParOf" srcId="{441290F7-E6AB-4615-8621-6CDB6834B8F9}" destId="{CB8E8B8E-2D47-48AD-AC48-B99373127133}" srcOrd="10" destOrd="0" presId="urn:microsoft.com/office/officeart/2005/8/layout/cycle2"/>
    <dgm:cxn modelId="{86447765-B2AD-4355-B552-AF78CC84D5AE}" type="presParOf" srcId="{441290F7-E6AB-4615-8621-6CDB6834B8F9}" destId="{A8855719-58FD-4D3C-A322-9D0D36B499E7}" srcOrd="11" destOrd="0" presId="urn:microsoft.com/office/officeart/2005/8/layout/cycle2"/>
    <dgm:cxn modelId="{5AEF62AA-779A-461B-AC2F-5485AE5233DA}" type="presParOf" srcId="{A8855719-58FD-4D3C-A322-9D0D36B499E7}" destId="{EE7C6DF0-8A07-49B2-AC41-7F3CAB010CFF}" srcOrd="0" destOrd="0" presId="urn:microsoft.com/office/officeart/2005/8/layout/cycle2"/>
    <dgm:cxn modelId="{BE9D83D3-B9E3-41B5-8C6C-9120AA6403C5}" type="presParOf" srcId="{441290F7-E6AB-4615-8621-6CDB6834B8F9}" destId="{C4C89F18-ADAE-4BC0-A5C8-698B10BC048C}" srcOrd="12" destOrd="0" presId="urn:microsoft.com/office/officeart/2005/8/layout/cycle2"/>
    <dgm:cxn modelId="{783B0865-A87A-4B77-B27A-399E1F7F9197}" type="presParOf" srcId="{441290F7-E6AB-4615-8621-6CDB6834B8F9}" destId="{33D3D162-036C-4DB6-A1DC-4CECED05966C}" srcOrd="13" destOrd="0" presId="urn:microsoft.com/office/officeart/2005/8/layout/cycle2"/>
    <dgm:cxn modelId="{9ADDBB3B-310F-421C-8D4E-CB7C06A641DC}" type="presParOf" srcId="{33D3D162-036C-4DB6-A1DC-4CECED05966C}" destId="{54E8DC9C-4607-4B1E-B707-FCE580D60943}" srcOrd="0" destOrd="0" presId="urn:microsoft.com/office/officeart/2005/8/layout/cycle2"/>
    <dgm:cxn modelId="{530AF5A0-1084-4DFC-A425-96BC0BDD09DA}" type="presParOf" srcId="{441290F7-E6AB-4615-8621-6CDB6834B8F9}" destId="{E04DC003-54D1-4AB2-AEAB-07AD7B89F4D3}" srcOrd="14" destOrd="0" presId="urn:microsoft.com/office/officeart/2005/8/layout/cycle2"/>
    <dgm:cxn modelId="{747B2DEA-3FD0-4A04-9E64-67097D5E1B7F}" type="presParOf" srcId="{441290F7-E6AB-4615-8621-6CDB6834B8F9}" destId="{387BE235-97FF-4DA4-B9BF-71B5D8271DA9}" srcOrd="15" destOrd="0" presId="urn:microsoft.com/office/officeart/2005/8/layout/cycle2"/>
    <dgm:cxn modelId="{7B1A8963-D30F-433A-AC5B-6FEE2FD178AB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7A86A5-6A50-4F43-9613-42A639788266}" type="presOf" srcId="{5AC45213-9EC1-4851-BFA6-B48E78E75906}" destId="{BA0AE364-E129-4273-B37F-919E5C9C177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17FAC7D7-E1C9-45A8-B3A6-8E8406995E6B}" type="presOf" srcId="{C2617987-E2FF-4BB3-AB23-200727B18AF2}" destId="{46584E1E-9197-4E62-AA1A-8244A8F974E1}" srcOrd="0" destOrd="0" presId="urn:microsoft.com/office/officeart/2005/8/layout/arrow2"/>
    <dgm:cxn modelId="{63EC4175-6B51-4818-B26F-95C770D0A631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8E823CB2-E11C-4B95-BAE0-49ECECE8615E}" type="presParOf" srcId="{7D1353CB-02A7-4327-872C-E8EB97B34482}" destId="{FCD66EDB-5728-4E74-ABF6-B564C5FB3B46}" srcOrd="0" destOrd="0" presId="urn:microsoft.com/office/officeart/2005/8/layout/arrow2"/>
    <dgm:cxn modelId="{7B48AC30-101D-4C78-ABEA-FD07EA0F0D4A}" type="presParOf" srcId="{7D1353CB-02A7-4327-872C-E8EB97B34482}" destId="{03DF0807-6344-476C-8DE6-ED0D1DB7160E}" srcOrd="1" destOrd="0" presId="urn:microsoft.com/office/officeart/2005/8/layout/arrow2"/>
    <dgm:cxn modelId="{0CA706D9-0E73-42D6-BBB4-5746430AD7A5}" type="presParOf" srcId="{03DF0807-6344-476C-8DE6-ED0D1DB7160E}" destId="{AAB1D502-02E1-4FB1-8912-1512494E7052}" srcOrd="0" destOrd="0" presId="urn:microsoft.com/office/officeart/2005/8/layout/arrow2"/>
    <dgm:cxn modelId="{8838AA04-25A0-4CCD-AD4B-49EBF11E243A}" type="presParOf" srcId="{03DF0807-6344-476C-8DE6-ED0D1DB7160E}" destId="{46584E1E-9197-4E62-AA1A-8244A8F974E1}" srcOrd="1" destOrd="0" presId="urn:microsoft.com/office/officeart/2005/8/layout/arrow2"/>
    <dgm:cxn modelId="{FA961721-3207-4D7A-9A5A-55CCB3CCBEB9}" type="presParOf" srcId="{03DF0807-6344-476C-8DE6-ED0D1DB7160E}" destId="{44D4E06E-AAD4-4E82-AFC3-0E974483707A}" srcOrd="2" destOrd="0" presId="urn:microsoft.com/office/officeart/2005/8/layout/arrow2"/>
    <dgm:cxn modelId="{AD33DFE1-84C8-43E7-B744-4B68BA5D3A3B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4FF6193C-AA1B-4844-9DEF-007DCAB72EBB}" type="presOf" srcId="{2FF75CD2-EA92-450E-A0E5-D20BCDE19F0E}" destId="{7D1353CB-02A7-4327-872C-E8EB97B34482}" srcOrd="0" destOrd="0" presId="urn:microsoft.com/office/officeart/2005/8/layout/arrow2"/>
    <dgm:cxn modelId="{E3A5285B-00BE-4A0B-8AA2-82600DE86530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18351D2E-D09B-4877-952A-D46DC6450D63}" type="presOf" srcId="{C2617987-E2FF-4BB3-AB23-200727B18AF2}" destId="{46584E1E-9197-4E62-AA1A-8244A8F974E1}" srcOrd="0" destOrd="0" presId="urn:microsoft.com/office/officeart/2005/8/layout/arrow2"/>
    <dgm:cxn modelId="{8C474811-EE81-4AA3-A36B-22D33D623AAB}" type="presParOf" srcId="{7D1353CB-02A7-4327-872C-E8EB97B34482}" destId="{FCD66EDB-5728-4E74-ABF6-B564C5FB3B46}" srcOrd="0" destOrd="0" presId="urn:microsoft.com/office/officeart/2005/8/layout/arrow2"/>
    <dgm:cxn modelId="{FA4CED0A-6185-413F-B6CA-84BE38C1AC58}" type="presParOf" srcId="{7D1353CB-02A7-4327-872C-E8EB97B34482}" destId="{03DF0807-6344-476C-8DE6-ED0D1DB7160E}" srcOrd="1" destOrd="0" presId="urn:microsoft.com/office/officeart/2005/8/layout/arrow2"/>
    <dgm:cxn modelId="{AEF900B2-9143-40E1-97B9-CF70DD102EDF}" type="presParOf" srcId="{03DF0807-6344-476C-8DE6-ED0D1DB7160E}" destId="{AAB1D502-02E1-4FB1-8912-1512494E7052}" srcOrd="0" destOrd="0" presId="urn:microsoft.com/office/officeart/2005/8/layout/arrow2"/>
    <dgm:cxn modelId="{11BCEA39-E82E-427B-A509-493F44D26770}" type="presParOf" srcId="{03DF0807-6344-476C-8DE6-ED0D1DB7160E}" destId="{46584E1E-9197-4E62-AA1A-8244A8F974E1}" srcOrd="1" destOrd="0" presId="urn:microsoft.com/office/officeart/2005/8/layout/arrow2"/>
    <dgm:cxn modelId="{6396C9FE-C5E7-4543-8CE7-8D95B11D2D68}" type="presParOf" srcId="{03DF0807-6344-476C-8DE6-ED0D1DB7160E}" destId="{44D4E06E-AAD4-4E82-AFC3-0E974483707A}" srcOrd="2" destOrd="0" presId="urn:microsoft.com/office/officeart/2005/8/layout/arrow2"/>
    <dgm:cxn modelId="{0183C5A2-D04F-4B4A-BEA5-D33DC73008FD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9476A363-E020-4183-8B22-AA399AF5E6BC}" type="presOf" srcId="{DE843297-2F7A-4179-AC3E-79C97BAD4FF0}" destId="{1ED75B5F-7C46-42A6-A587-3BDC87FC1799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F1E724BA-B5CE-4C04-94F7-AAF1ABD76D81}" type="presOf" srcId="{F4F196D1-905F-4F33-89F4-1D067959C1E9}" destId="{F59B996E-7548-45DB-8B81-D95A486A5616}" srcOrd="1" destOrd="0" presId="urn:microsoft.com/office/officeart/2005/8/layout/cycle2"/>
    <dgm:cxn modelId="{D4CBFA40-FBB9-4881-AA40-7718516E3460}" type="presOf" srcId="{3AEF000C-1AD3-4813-80D3-9EE96BE01F1C}" destId="{33D3D162-036C-4DB6-A1DC-4CECED05966C}" srcOrd="0" destOrd="0" presId="urn:microsoft.com/office/officeart/2005/8/layout/cycle2"/>
    <dgm:cxn modelId="{908C629B-6CB8-4351-9304-67B2246E29B7}" type="presOf" srcId="{B05F69D6-951E-4DCC-A3D7-131A26D7E070}" destId="{387BE235-97FF-4DA4-B9BF-71B5D8271DA9}" srcOrd="0" destOrd="0" presId="urn:microsoft.com/office/officeart/2005/8/layout/cycle2"/>
    <dgm:cxn modelId="{DBA6A5A0-0733-49A1-9E6F-05A50064BFA7}" type="presOf" srcId="{43834E0D-40DF-4285-AD38-9D6151F5D9BA}" destId="{CB8E8B8E-2D47-48AD-AC48-B99373127133}" srcOrd="0" destOrd="0" presId="urn:microsoft.com/office/officeart/2005/8/layout/cycle2"/>
    <dgm:cxn modelId="{6E7B0E6F-E19F-47B1-850A-F1A430FB3CAF}" type="presOf" srcId="{783C5BF3-A63E-4ED6-AAEE-80EE014E7BE4}" destId="{441290F7-E6AB-4615-8621-6CDB6834B8F9}" srcOrd="0" destOrd="0" presId="urn:microsoft.com/office/officeart/2005/8/layout/cycle2"/>
    <dgm:cxn modelId="{BE5B709D-23F8-4510-8C68-C199209E4186}" type="presOf" srcId="{3AEF000C-1AD3-4813-80D3-9EE96BE01F1C}" destId="{54E8DC9C-4607-4B1E-B707-FCE580D60943}" srcOrd="1" destOrd="0" presId="urn:microsoft.com/office/officeart/2005/8/layout/cycle2"/>
    <dgm:cxn modelId="{671AA96C-999B-4592-A83C-38F86F7F070B}" type="presOf" srcId="{34D9B02B-AE1C-4BCD-AB8E-E685FF8117F2}" destId="{E52009A4-D781-4D90-9D97-C1470893FAB1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CE022E8E-AE0B-4BBF-8164-8B1804B05BA0}" type="presOf" srcId="{DE843297-2F7A-4179-AC3E-79C97BAD4FF0}" destId="{15C993CC-83BD-48FC-8037-746CFB7AAE46}" srcOrd="0" destOrd="0" presId="urn:microsoft.com/office/officeart/2005/8/layout/cycle2"/>
    <dgm:cxn modelId="{ADE6B6D4-9052-4B0E-888B-5B65DD7074A6}" type="presOf" srcId="{13DAABFF-A019-43D7-AA12-A4340A1BB516}" destId="{9F3E679A-2A38-4B4B-B485-5136E611108D}" srcOrd="0" destOrd="0" presId="urn:microsoft.com/office/officeart/2005/8/layout/cycle2"/>
    <dgm:cxn modelId="{33177B50-3B26-4D9F-8C67-E5076B1709C0}" type="presOf" srcId="{286C0EAC-54E1-4698-AA35-82E81CB72087}" destId="{A8855719-58FD-4D3C-A322-9D0D36B499E7}" srcOrd="0" destOrd="0" presId="urn:microsoft.com/office/officeart/2005/8/layout/cycle2"/>
    <dgm:cxn modelId="{BDC315CE-FEA1-448B-8479-0D4728CAB070}" type="presOf" srcId="{F4F196D1-905F-4F33-89F4-1D067959C1E9}" destId="{6D8C1293-8C14-4B32-B909-24E07759136D}" srcOrd="0" destOrd="0" presId="urn:microsoft.com/office/officeart/2005/8/layout/cycle2"/>
    <dgm:cxn modelId="{3B844C25-73D5-49A3-A060-3CB842205FA4}" type="presOf" srcId="{B05F69D6-951E-4DCC-A3D7-131A26D7E070}" destId="{9918DA4C-0F49-4433-A310-387F0BD27105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62A45309-E991-454C-A0C8-8BD22AC028AD}" type="presOf" srcId="{13DAABFF-A019-43D7-AA12-A4340A1BB516}" destId="{B089C67A-3200-4C81-BDD9-49127ECA09BD}" srcOrd="1" destOrd="0" presId="urn:microsoft.com/office/officeart/2005/8/layout/cycle2"/>
    <dgm:cxn modelId="{C0D6AFB5-B6A6-412E-99CB-A503769CF9AD}" type="presOf" srcId="{286C0EAC-54E1-4698-AA35-82E81CB72087}" destId="{EE7C6DF0-8A07-49B2-AC41-7F3CAB010CFF}" srcOrd="1" destOrd="0" presId="urn:microsoft.com/office/officeart/2005/8/layout/cycle2"/>
    <dgm:cxn modelId="{877E792A-A762-46A8-86AD-061046D54C09}" type="presOf" srcId="{D1C09DD5-F21D-4768-B3F0-6261F2920479}" destId="{51FA5860-DD46-42EA-997F-18444B5DA543}" srcOrd="0" destOrd="0" presId="urn:microsoft.com/office/officeart/2005/8/layout/cycle2"/>
    <dgm:cxn modelId="{FAE2A7B8-B3B5-40BA-B21A-9980CD17D581}" type="presOf" srcId="{94A75FA9-74EE-45D2-AF3D-D8BFBBB57556}" destId="{74A0FBEB-7157-4BB8-BF04-F981F81D215B}" srcOrd="0" destOrd="0" presId="urn:microsoft.com/office/officeart/2005/8/layout/cycle2"/>
    <dgm:cxn modelId="{315C0CEC-7EC4-4600-8D3E-3869275E74C9}" type="presOf" srcId="{D38A03D8-679B-4229-9485-3D9E091E43C1}" destId="{481DCECF-3508-4274-972E-63F772FC97C7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D73192AB-2C39-4FC1-912E-C533406556AB}" type="presOf" srcId="{34D9B02B-AE1C-4BCD-AB8E-E685FF8117F2}" destId="{8286854B-3547-4889-8B9D-CF124DA03B64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FFD78CF1-7DC9-4BFE-9CFA-E489510B2CCD}" type="presOf" srcId="{E2DB0D3A-99FD-4FA3-B095-6B7CC494BB6D}" destId="{E04DC003-54D1-4AB2-AEAB-07AD7B89F4D3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92EABB10-7D21-47F6-AEF5-C7F618113285}" type="presOf" srcId="{31A3447A-D9FD-4EA4-8AA3-C349D8C9B7AB}" destId="{C4C89F18-ADAE-4BC0-A5C8-698B10BC048C}" srcOrd="0" destOrd="0" presId="urn:microsoft.com/office/officeart/2005/8/layout/cycle2"/>
    <dgm:cxn modelId="{60E91C22-5C1D-4CD4-AC59-15F02CBAC4EC}" type="presOf" srcId="{E9457AF7-7934-469C-A55C-6542F6FF98F4}" destId="{BCF82373-45F3-4482-993A-26EBDCE52F34}" srcOrd="0" destOrd="0" presId="urn:microsoft.com/office/officeart/2005/8/layout/cycle2"/>
    <dgm:cxn modelId="{520C8ABC-4583-424C-B06D-CA472018518C}" type="presOf" srcId="{0F9212F0-FDB6-450F-AA57-30375D50A0E6}" destId="{FC2A5271-A80B-4F45-BE49-7B89EEB97F4C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9CE89635-7501-4213-9760-EE81A77CDE70}" type="presOf" srcId="{6BEE1547-90E9-49DE-AD40-DC25D10D922D}" destId="{D21D18F8-40C0-4C78-BF0B-4278CA194F2B}" srcOrd="0" destOrd="0" presId="urn:microsoft.com/office/officeart/2005/8/layout/cycle2"/>
    <dgm:cxn modelId="{6448793C-E528-4891-B3F5-2806671C87EE}" type="presOf" srcId="{D1C09DD5-F21D-4768-B3F0-6261F2920479}" destId="{4B51C2F8-A3E8-48CC-A338-C9ECA7396100}" srcOrd="1" destOrd="0" presId="urn:microsoft.com/office/officeart/2005/8/layout/cycle2"/>
    <dgm:cxn modelId="{128BB28F-885B-4D03-8B87-0E93F220C79E}" type="presParOf" srcId="{441290F7-E6AB-4615-8621-6CDB6834B8F9}" destId="{BCF82373-45F3-4482-993A-26EBDCE52F34}" srcOrd="0" destOrd="0" presId="urn:microsoft.com/office/officeart/2005/8/layout/cycle2"/>
    <dgm:cxn modelId="{A3769DDB-863E-4401-A26A-8BBDAF6E15A1}" type="presParOf" srcId="{441290F7-E6AB-4615-8621-6CDB6834B8F9}" destId="{6D8C1293-8C14-4B32-B909-24E07759136D}" srcOrd="1" destOrd="0" presId="urn:microsoft.com/office/officeart/2005/8/layout/cycle2"/>
    <dgm:cxn modelId="{04797143-59C9-42D9-B632-1C3CE6D8C383}" type="presParOf" srcId="{6D8C1293-8C14-4B32-B909-24E07759136D}" destId="{F59B996E-7548-45DB-8B81-D95A486A5616}" srcOrd="0" destOrd="0" presId="urn:microsoft.com/office/officeart/2005/8/layout/cycle2"/>
    <dgm:cxn modelId="{265613AA-2779-4219-95CB-70262A79B3E9}" type="presParOf" srcId="{441290F7-E6AB-4615-8621-6CDB6834B8F9}" destId="{74A0FBEB-7157-4BB8-BF04-F981F81D215B}" srcOrd="2" destOrd="0" presId="urn:microsoft.com/office/officeart/2005/8/layout/cycle2"/>
    <dgm:cxn modelId="{613A7165-C6D4-4237-B4D1-1E26295CFC63}" type="presParOf" srcId="{441290F7-E6AB-4615-8621-6CDB6834B8F9}" destId="{8286854B-3547-4889-8B9D-CF124DA03B64}" srcOrd="3" destOrd="0" presId="urn:microsoft.com/office/officeart/2005/8/layout/cycle2"/>
    <dgm:cxn modelId="{3B4B3DE9-9E59-4D6F-972F-F14DA43554E1}" type="presParOf" srcId="{8286854B-3547-4889-8B9D-CF124DA03B64}" destId="{E52009A4-D781-4D90-9D97-C1470893FAB1}" srcOrd="0" destOrd="0" presId="urn:microsoft.com/office/officeart/2005/8/layout/cycle2"/>
    <dgm:cxn modelId="{2F34698A-6281-4FDB-9AE0-3EC3E14D6743}" type="presParOf" srcId="{441290F7-E6AB-4615-8621-6CDB6834B8F9}" destId="{481DCECF-3508-4274-972E-63F772FC97C7}" srcOrd="4" destOrd="0" presId="urn:microsoft.com/office/officeart/2005/8/layout/cycle2"/>
    <dgm:cxn modelId="{ED7A5C40-4AB9-4E86-9C79-21AF7E2161AA}" type="presParOf" srcId="{441290F7-E6AB-4615-8621-6CDB6834B8F9}" destId="{15C993CC-83BD-48FC-8037-746CFB7AAE46}" srcOrd="5" destOrd="0" presId="urn:microsoft.com/office/officeart/2005/8/layout/cycle2"/>
    <dgm:cxn modelId="{EE38457E-165D-4EB6-BAFA-7134C1427D40}" type="presParOf" srcId="{15C993CC-83BD-48FC-8037-746CFB7AAE46}" destId="{1ED75B5F-7C46-42A6-A587-3BDC87FC1799}" srcOrd="0" destOrd="0" presId="urn:microsoft.com/office/officeart/2005/8/layout/cycle2"/>
    <dgm:cxn modelId="{620DD427-DA16-4DAC-9822-DC005ACE801B}" type="presParOf" srcId="{441290F7-E6AB-4615-8621-6CDB6834B8F9}" destId="{D21D18F8-40C0-4C78-BF0B-4278CA194F2B}" srcOrd="6" destOrd="0" presId="urn:microsoft.com/office/officeart/2005/8/layout/cycle2"/>
    <dgm:cxn modelId="{9690DBF0-AEA7-4729-B5AB-C7F3EEEE60CD}" type="presParOf" srcId="{441290F7-E6AB-4615-8621-6CDB6834B8F9}" destId="{51FA5860-DD46-42EA-997F-18444B5DA543}" srcOrd="7" destOrd="0" presId="urn:microsoft.com/office/officeart/2005/8/layout/cycle2"/>
    <dgm:cxn modelId="{163D09B0-A2BD-4E7C-A076-DECF6B0B999C}" type="presParOf" srcId="{51FA5860-DD46-42EA-997F-18444B5DA543}" destId="{4B51C2F8-A3E8-48CC-A338-C9ECA7396100}" srcOrd="0" destOrd="0" presId="urn:microsoft.com/office/officeart/2005/8/layout/cycle2"/>
    <dgm:cxn modelId="{A1F390FC-7D8C-48E8-B5E7-EF165AA49599}" type="presParOf" srcId="{441290F7-E6AB-4615-8621-6CDB6834B8F9}" destId="{FC2A5271-A80B-4F45-BE49-7B89EEB97F4C}" srcOrd="8" destOrd="0" presId="urn:microsoft.com/office/officeart/2005/8/layout/cycle2"/>
    <dgm:cxn modelId="{C84D3F35-F7D8-4B58-AF6D-9BF25649330E}" type="presParOf" srcId="{441290F7-E6AB-4615-8621-6CDB6834B8F9}" destId="{9F3E679A-2A38-4B4B-B485-5136E611108D}" srcOrd="9" destOrd="0" presId="urn:microsoft.com/office/officeart/2005/8/layout/cycle2"/>
    <dgm:cxn modelId="{383631D5-09A6-4540-AD15-AAF6272BBE20}" type="presParOf" srcId="{9F3E679A-2A38-4B4B-B485-5136E611108D}" destId="{B089C67A-3200-4C81-BDD9-49127ECA09BD}" srcOrd="0" destOrd="0" presId="urn:microsoft.com/office/officeart/2005/8/layout/cycle2"/>
    <dgm:cxn modelId="{5536E76F-35F7-42C3-9EA0-CA2369F0334F}" type="presParOf" srcId="{441290F7-E6AB-4615-8621-6CDB6834B8F9}" destId="{CB8E8B8E-2D47-48AD-AC48-B99373127133}" srcOrd="10" destOrd="0" presId="urn:microsoft.com/office/officeart/2005/8/layout/cycle2"/>
    <dgm:cxn modelId="{EAAB5DE3-03A1-4C3E-88B1-15D02F24DB6C}" type="presParOf" srcId="{441290F7-E6AB-4615-8621-6CDB6834B8F9}" destId="{A8855719-58FD-4D3C-A322-9D0D36B499E7}" srcOrd="11" destOrd="0" presId="urn:microsoft.com/office/officeart/2005/8/layout/cycle2"/>
    <dgm:cxn modelId="{4E60CE46-74CD-49C5-B5C0-7A31EA56CE09}" type="presParOf" srcId="{A8855719-58FD-4D3C-A322-9D0D36B499E7}" destId="{EE7C6DF0-8A07-49B2-AC41-7F3CAB010CFF}" srcOrd="0" destOrd="0" presId="urn:microsoft.com/office/officeart/2005/8/layout/cycle2"/>
    <dgm:cxn modelId="{9DC1FC40-8E73-44CF-BDCD-FDC3CCF767E2}" type="presParOf" srcId="{441290F7-E6AB-4615-8621-6CDB6834B8F9}" destId="{C4C89F18-ADAE-4BC0-A5C8-698B10BC048C}" srcOrd="12" destOrd="0" presId="urn:microsoft.com/office/officeart/2005/8/layout/cycle2"/>
    <dgm:cxn modelId="{9F0A187F-D9E9-4DB1-85C4-E7C3FB25CBE0}" type="presParOf" srcId="{441290F7-E6AB-4615-8621-6CDB6834B8F9}" destId="{33D3D162-036C-4DB6-A1DC-4CECED05966C}" srcOrd="13" destOrd="0" presId="urn:microsoft.com/office/officeart/2005/8/layout/cycle2"/>
    <dgm:cxn modelId="{A5A27F39-9E77-4CAB-96A0-D1D9F51EE752}" type="presParOf" srcId="{33D3D162-036C-4DB6-A1DC-4CECED05966C}" destId="{54E8DC9C-4607-4B1E-B707-FCE580D60943}" srcOrd="0" destOrd="0" presId="urn:microsoft.com/office/officeart/2005/8/layout/cycle2"/>
    <dgm:cxn modelId="{43D18410-905E-4131-9720-1234688D6675}" type="presParOf" srcId="{441290F7-E6AB-4615-8621-6CDB6834B8F9}" destId="{E04DC003-54D1-4AB2-AEAB-07AD7B89F4D3}" srcOrd="14" destOrd="0" presId="urn:microsoft.com/office/officeart/2005/8/layout/cycle2"/>
    <dgm:cxn modelId="{6928FF2D-6B70-4D17-A3B1-C0911EDF9574}" type="presParOf" srcId="{441290F7-E6AB-4615-8621-6CDB6834B8F9}" destId="{387BE235-97FF-4DA4-B9BF-71B5D8271DA9}" srcOrd="15" destOrd="0" presId="urn:microsoft.com/office/officeart/2005/8/layout/cycle2"/>
    <dgm:cxn modelId="{A400EA26-C5A6-4E46-A1CE-77C4C6B0197F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2A891578-B0F9-44F4-9465-B05C218C9D13}" type="presOf" srcId="{5AC45213-9EC1-4851-BFA6-B48E78E75906}" destId="{BA0AE364-E129-4273-B37F-919E5C9C1771}" srcOrd="0" destOrd="0" presId="urn:microsoft.com/office/officeart/2005/8/layout/arrow2"/>
    <dgm:cxn modelId="{26EDA029-BC7F-4C04-A0E5-1D714940E349}" type="presOf" srcId="{2FF75CD2-EA92-450E-A0E5-D20BCDE19F0E}" destId="{7D1353CB-02A7-4327-872C-E8EB97B34482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6821955D-53DF-406E-BFC9-D1986A29F127}" type="presOf" srcId="{C2617987-E2FF-4BB3-AB23-200727B18AF2}" destId="{46584E1E-9197-4E62-AA1A-8244A8F974E1}" srcOrd="0" destOrd="0" presId="urn:microsoft.com/office/officeart/2005/8/layout/arrow2"/>
    <dgm:cxn modelId="{10CE9A42-20B7-4C8C-83C2-601B179C81DC}" type="presParOf" srcId="{7D1353CB-02A7-4327-872C-E8EB97B34482}" destId="{FCD66EDB-5728-4E74-ABF6-B564C5FB3B46}" srcOrd="0" destOrd="0" presId="urn:microsoft.com/office/officeart/2005/8/layout/arrow2"/>
    <dgm:cxn modelId="{0C107FB0-0B3D-43B1-BC33-9CC31B971A60}" type="presParOf" srcId="{7D1353CB-02A7-4327-872C-E8EB97B34482}" destId="{03DF0807-6344-476C-8DE6-ED0D1DB7160E}" srcOrd="1" destOrd="0" presId="urn:microsoft.com/office/officeart/2005/8/layout/arrow2"/>
    <dgm:cxn modelId="{EAA3C44E-3CA8-4A3C-8B06-F1D6934D0C1A}" type="presParOf" srcId="{03DF0807-6344-476C-8DE6-ED0D1DB7160E}" destId="{AAB1D502-02E1-4FB1-8912-1512494E7052}" srcOrd="0" destOrd="0" presId="urn:microsoft.com/office/officeart/2005/8/layout/arrow2"/>
    <dgm:cxn modelId="{E242BE13-E497-42C3-B851-6F36CA2F7629}" type="presParOf" srcId="{03DF0807-6344-476C-8DE6-ED0D1DB7160E}" destId="{46584E1E-9197-4E62-AA1A-8244A8F974E1}" srcOrd="1" destOrd="0" presId="urn:microsoft.com/office/officeart/2005/8/layout/arrow2"/>
    <dgm:cxn modelId="{688EF0F6-BDEB-497C-A2B9-5F0C7EA47506}" type="presParOf" srcId="{03DF0807-6344-476C-8DE6-ED0D1DB7160E}" destId="{44D4E06E-AAD4-4E82-AFC3-0E974483707A}" srcOrd="2" destOrd="0" presId="urn:microsoft.com/office/officeart/2005/8/layout/arrow2"/>
    <dgm:cxn modelId="{B170EB40-4F4F-49CD-969A-A24BECA22549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3B02E35A-FD2B-4969-B313-26E9CF3AB84F}" type="presOf" srcId="{34D9B02B-AE1C-4BCD-AB8E-E685FF8117F2}" destId="{8286854B-3547-4889-8B9D-CF124DA03B64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809591F5-B7DD-4426-8137-A6898F8B8A1D}" type="presOf" srcId="{D38A03D8-679B-4229-9485-3D9E091E43C1}" destId="{481DCECF-3508-4274-972E-63F772FC97C7}" srcOrd="0" destOrd="0" presId="urn:microsoft.com/office/officeart/2005/8/layout/cycle2"/>
    <dgm:cxn modelId="{DCB7B1B1-173D-476A-A185-95313BA0F06D}" type="presOf" srcId="{F4F196D1-905F-4F33-89F4-1D067959C1E9}" destId="{F59B996E-7548-45DB-8B81-D95A486A5616}" srcOrd="1" destOrd="0" presId="urn:microsoft.com/office/officeart/2005/8/layout/cycle2"/>
    <dgm:cxn modelId="{94000BBC-3516-4FFB-9AEE-054A318A8069}" type="presOf" srcId="{6BEE1547-90E9-49DE-AD40-DC25D10D922D}" destId="{D21D18F8-40C0-4C78-BF0B-4278CA194F2B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43338B0C-E20C-4B8B-9E16-5EE0DE42AE9D}" type="presOf" srcId="{34D9B02B-AE1C-4BCD-AB8E-E685FF8117F2}" destId="{E52009A4-D781-4D90-9D97-C1470893FAB1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64ABFC86-7E15-4C9C-B6AF-E038891F6575}" type="presOf" srcId="{DE843297-2F7A-4179-AC3E-79C97BAD4FF0}" destId="{15C993CC-83BD-48FC-8037-746CFB7AAE46}" srcOrd="0" destOrd="0" presId="urn:microsoft.com/office/officeart/2005/8/layout/cycle2"/>
    <dgm:cxn modelId="{A4077062-E323-449D-9743-64B0A9CDC912}" type="presOf" srcId="{31A3447A-D9FD-4EA4-8AA3-C349D8C9B7AB}" destId="{C4C89F18-ADAE-4BC0-A5C8-698B10BC048C}" srcOrd="0" destOrd="0" presId="urn:microsoft.com/office/officeart/2005/8/layout/cycle2"/>
    <dgm:cxn modelId="{B8F8AD41-491C-44E9-BD5E-C7A93C049344}" type="presOf" srcId="{94A75FA9-74EE-45D2-AF3D-D8BFBBB57556}" destId="{74A0FBEB-7157-4BB8-BF04-F981F81D215B}" srcOrd="0" destOrd="0" presId="urn:microsoft.com/office/officeart/2005/8/layout/cycle2"/>
    <dgm:cxn modelId="{DA41453E-12B7-4D9A-A4FB-0F5134B75C70}" type="presOf" srcId="{DE843297-2F7A-4179-AC3E-79C97BAD4FF0}" destId="{1ED75B5F-7C46-42A6-A587-3BDC87FC1799}" srcOrd="1" destOrd="0" presId="urn:microsoft.com/office/officeart/2005/8/layout/cycle2"/>
    <dgm:cxn modelId="{3C7B4141-EA64-4C71-9805-8F94E495F5C4}" type="presOf" srcId="{D1C09DD5-F21D-4768-B3F0-6261F2920479}" destId="{51FA5860-DD46-42EA-997F-18444B5DA543}" srcOrd="0" destOrd="0" presId="urn:microsoft.com/office/officeart/2005/8/layout/cycle2"/>
    <dgm:cxn modelId="{C11D11EC-3F32-4DC8-A8CB-D223CAE313BA}" type="presOf" srcId="{783C5BF3-A63E-4ED6-AAEE-80EE014E7BE4}" destId="{441290F7-E6AB-4615-8621-6CDB6834B8F9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0E96C407-84A8-4F6F-B0F8-653AA98C89E9}" type="presOf" srcId="{0F9212F0-FDB6-450F-AA57-30375D50A0E6}" destId="{FC2A5271-A80B-4F45-BE49-7B89EEB97F4C}" srcOrd="0" destOrd="0" presId="urn:microsoft.com/office/officeart/2005/8/layout/cycle2"/>
    <dgm:cxn modelId="{DE1612F2-5ED5-4CE1-AB0C-3A7267EB04E7}" type="presOf" srcId="{F4F196D1-905F-4F33-89F4-1D067959C1E9}" destId="{6D8C1293-8C14-4B32-B909-24E07759136D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745C0470-3959-4E81-AA71-8DB8EFAF9D26}" type="presOf" srcId="{B05F69D6-951E-4DCC-A3D7-131A26D7E070}" destId="{9918DA4C-0F49-4433-A310-387F0BD27105}" srcOrd="1" destOrd="0" presId="urn:microsoft.com/office/officeart/2005/8/layout/cycle2"/>
    <dgm:cxn modelId="{FB9086AD-632F-498D-916E-C63296D48E81}" type="presOf" srcId="{B05F69D6-951E-4DCC-A3D7-131A26D7E070}" destId="{387BE235-97FF-4DA4-B9BF-71B5D8271DA9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1F13901D-676F-4F8D-832E-B46014721673}" type="presOf" srcId="{E2DB0D3A-99FD-4FA3-B095-6B7CC494BB6D}" destId="{E04DC003-54D1-4AB2-AEAB-07AD7B89F4D3}" srcOrd="0" destOrd="0" presId="urn:microsoft.com/office/officeart/2005/8/layout/cycle2"/>
    <dgm:cxn modelId="{17509063-CF56-4256-A693-4D6C0FB6A2BD}" type="presOf" srcId="{D1C09DD5-F21D-4768-B3F0-6261F2920479}" destId="{4B51C2F8-A3E8-48CC-A338-C9ECA7396100}" srcOrd="1" destOrd="0" presId="urn:microsoft.com/office/officeart/2005/8/layout/cycle2"/>
    <dgm:cxn modelId="{16CE7514-F51F-4126-9BB0-20408CA5C010}" type="presOf" srcId="{286C0EAC-54E1-4698-AA35-82E81CB72087}" destId="{EE7C6DF0-8A07-49B2-AC41-7F3CAB010CFF}" srcOrd="1" destOrd="0" presId="urn:microsoft.com/office/officeart/2005/8/layout/cycle2"/>
    <dgm:cxn modelId="{D9DAAA1B-7896-4EB9-BBC1-88DF7C01E57C}" type="presOf" srcId="{E9457AF7-7934-469C-A55C-6542F6FF98F4}" destId="{BCF82373-45F3-4482-993A-26EBDCE52F34}" srcOrd="0" destOrd="0" presId="urn:microsoft.com/office/officeart/2005/8/layout/cycle2"/>
    <dgm:cxn modelId="{7CEBD3C7-4280-4999-9CFF-D699B09907B8}" type="presOf" srcId="{13DAABFF-A019-43D7-AA12-A4340A1BB516}" destId="{B089C67A-3200-4C81-BDD9-49127ECA09BD}" srcOrd="1" destOrd="0" presId="urn:microsoft.com/office/officeart/2005/8/layout/cycle2"/>
    <dgm:cxn modelId="{E30E69E5-422E-45B3-972F-71D1A0BE6105}" type="presOf" srcId="{286C0EAC-54E1-4698-AA35-82E81CB72087}" destId="{A8855719-58FD-4D3C-A322-9D0D36B499E7}" srcOrd="0" destOrd="0" presId="urn:microsoft.com/office/officeart/2005/8/layout/cycle2"/>
    <dgm:cxn modelId="{836E66B2-C974-4333-9F47-77C5628B1CD0}" type="presOf" srcId="{3AEF000C-1AD3-4813-80D3-9EE96BE01F1C}" destId="{33D3D162-036C-4DB6-A1DC-4CECED05966C}" srcOrd="0" destOrd="0" presId="urn:microsoft.com/office/officeart/2005/8/layout/cycle2"/>
    <dgm:cxn modelId="{867BC737-32FB-4329-A61E-6D44FF03C575}" type="presOf" srcId="{3AEF000C-1AD3-4813-80D3-9EE96BE01F1C}" destId="{54E8DC9C-4607-4B1E-B707-FCE580D60943}" srcOrd="1" destOrd="0" presId="urn:microsoft.com/office/officeart/2005/8/layout/cycle2"/>
    <dgm:cxn modelId="{E3FB4817-62CC-41E0-9563-E1F8E80722A4}" type="presOf" srcId="{43834E0D-40DF-4285-AD38-9D6151F5D9BA}" destId="{CB8E8B8E-2D47-48AD-AC48-B99373127133}" srcOrd="0" destOrd="0" presId="urn:microsoft.com/office/officeart/2005/8/layout/cycle2"/>
    <dgm:cxn modelId="{69ED4AEF-AEDB-4751-970A-FAA083E11569}" type="presOf" srcId="{13DAABFF-A019-43D7-AA12-A4340A1BB516}" destId="{9F3E679A-2A38-4B4B-B485-5136E611108D}" srcOrd="0" destOrd="0" presId="urn:microsoft.com/office/officeart/2005/8/layout/cycle2"/>
    <dgm:cxn modelId="{963BACD0-84E3-4D06-8653-951AC392289C}" type="presParOf" srcId="{441290F7-E6AB-4615-8621-6CDB6834B8F9}" destId="{BCF82373-45F3-4482-993A-26EBDCE52F34}" srcOrd="0" destOrd="0" presId="urn:microsoft.com/office/officeart/2005/8/layout/cycle2"/>
    <dgm:cxn modelId="{C0AEE9EA-0A8B-47E7-808D-5526BFF6F7BC}" type="presParOf" srcId="{441290F7-E6AB-4615-8621-6CDB6834B8F9}" destId="{6D8C1293-8C14-4B32-B909-24E07759136D}" srcOrd="1" destOrd="0" presId="urn:microsoft.com/office/officeart/2005/8/layout/cycle2"/>
    <dgm:cxn modelId="{3661B5BA-9AD7-423C-8806-38792FE5F159}" type="presParOf" srcId="{6D8C1293-8C14-4B32-B909-24E07759136D}" destId="{F59B996E-7548-45DB-8B81-D95A486A5616}" srcOrd="0" destOrd="0" presId="urn:microsoft.com/office/officeart/2005/8/layout/cycle2"/>
    <dgm:cxn modelId="{4F9D3FA6-C1F4-4090-87B5-330EDCA37E68}" type="presParOf" srcId="{441290F7-E6AB-4615-8621-6CDB6834B8F9}" destId="{74A0FBEB-7157-4BB8-BF04-F981F81D215B}" srcOrd="2" destOrd="0" presId="urn:microsoft.com/office/officeart/2005/8/layout/cycle2"/>
    <dgm:cxn modelId="{A2199970-6518-49EF-B14A-3F0A29473B49}" type="presParOf" srcId="{441290F7-E6AB-4615-8621-6CDB6834B8F9}" destId="{8286854B-3547-4889-8B9D-CF124DA03B64}" srcOrd="3" destOrd="0" presId="urn:microsoft.com/office/officeart/2005/8/layout/cycle2"/>
    <dgm:cxn modelId="{17A799F9-22B7-47B6-8569-4F8BE4585BDF}" type="presParOf" srcId="{8286854B-3547-4889-8B9D-CF124DA03B64}" destId="{E52009A4-D781-4D90-9D97-C1470893FAB1}" srcOrd="0" destOrd="0" presId="urn:microsoft.com/office/officeart/2005/8/layout/cycle2"/>
    <dgm:cxn modelId="{C38438BE-4423-4DC6-9684-59868DDEC3CF}" type="presParOf" srcId="{441290F7-E6AB-4615-8621-6CDB6834B8F9}" destId="{481DCECF-3508-4274-972E-63F772FC97C7}" srcOrd="4" destOrd="0" presId="urn:microsoft.com/office/officeart/2005/8/layout/cycle2"/>
    <dgm:cxn modelId="{7E44ABA1-0620-43F5-B763-3F93A24E8EEB}" type="presParOf" srcId="{441290F7-E6AB-4615-8621-6CDB6834B8F9}" destId="{15C993CC-83BD-48FC-8037-746CFB7AAE46}" srcOrd="5" destOrd="0" presId="urn:microsoft.com/office/officeart/2005/8/layout/cycle2"/>
    <dgm:cxn modelId="{58B933EE-C36E-4C84-B104-8623A70802F7}" type="presParOf" srcId="{15C993CC-83BD-48FC-8037-746CFB7AAE46}" destId="{1ED75B5F-7C46-42A6-A587-3BDC87FC1799}" srcOrd="0" destOrd="0" presId="urn:microsoft.com/office/officeart/2005/8/layout/cycle2"/>
    <dgm:cxn modelId="{76279393-5D4F-4E5E-904B-B36D3A65EA76}" type="presParOf" srcId="{441290F7-E6AB-4615-8621-6CDB6834B8F9}" destId="{D21D18F8-40C0-4C78-BF0B-4278CA194F2B}" srcOrd="6" destOrd="0" presId="urn:microsoft.com/office/officeart/2005/8/layout/cycle2"/>
    <dgm:cxn modelId="{CA825160-0A6E-418F-B9CA-0A36B4ABAEAC}" type="presParOf" srcId="{441290F7-E6AB-4615-8621-6CDB6834B8F9}" destId="{51FA5860-DD46-42EA-997F-18444B5DA543}" srcOrd="7" destOrd="0" presId="urn:microsoft.com/office/officeart/2005/8/layout/cycle2"/>
    <dgm:cxn modelId="{C7DBE7C9-F977-4505-8A60-CC906C92D5CC}" type="presParOf" srcId="{51FA5860-DD46-42EA-997F-18444B5DA543}" destId="{4B51C2F8-A3E8-48CC-A338-C9ECA7396100}" srcOrd="0" destOrd="0" presId="urn:microsoft.com/office/officeart/2005/8/layout/cycle2"/>
    <dgm:cxn modelId="{60522C79-65B0-476E-8B96-7D5A5EEE3778}" type="presParOf" srcId="{441290F7-E6AB-4615-8621-6CDB6834B8F9}" destId="{FC2A5271-A80B-4F45-BE49-7B89EEB97F4C}" srcOrd="8" destOrd="0" presId="urn:microsoft.com/office/officeart/2005/8/layout/cycle2"/>
    <dgm:cxn modelId="{F7B152B7-C631-4C30-A0C5-FA0A3E933322}" type="presParOf" srcId="{441290F7-E6AB-4615-8621-6CDB6834B8F9}" destId="{9F3E679A-2A38-4B4B-B485-5136E611108D}" srcOrd="9" destOrd="0" presId="urn:microsoft.com/office/officeart/2005/8/layout/cycle2"/>
    <dgm:cxn modelId="{65549065-EED9-4085-A293-30EF9947D12E}" type="presParOf" srcId="{9F3E679A-2A38-4B4B-B485-5136E611108D}" destId="{B089C67A-3200-4C81-BDD9-49127ECA09BD}" srcOrd="0" destOrd="0" presId="urn:microsoft.com/office/officeart/2005/8/layout/cycle2"/>
    <dgm:cxn modelId="{3C5A9A68-8F39-4E84-8813-C66523FCB1DC}" type="presParOf" srcId="{441290F7-E6AB-4615-8621-6CDB6834B8F9}" destId="{CB8E8B8E-2D47-48AD-AC48-B99373127133}" srcOrd="10" destOrd="0" presId="urn:microsoft.com/office/officeart/2005/8/layout/cycle2"/>
    <dgm:cxn modelId="{BDEAD7F8-C564-4BD2-A5D3-FDE38C39F0C0}" type="presParOf" srcId="{441290F7-E6AB-4615-8621-6CDB6834B8F9}" destId="{A8855719-58FD-4D3C-A322-9D0D36B499E7}" srcOrd="11" destOrd="0" presId="urn:microsoft.com/office/officeart/2005/8/layout/cycle2"/>
    <dgm:cxn modelId="{FFB21BD9-9169-4AB0-9F9F-2BF7FD6B02C1}" type="presParOf" srcId="{A8855719-58FD-4D3C-A322-9D0D36B499E7}" destId="{EE7C6DF0-8A07-49B2-AC41-7F3CAB010CFF}" srcOrd="0" destOrd="0" presId="urn:microsoft.com/office/officeart/2005/8/layout/cycle2"/>
    <dgm:cxn modelId="{D9BC1A47-BCDC-453D-A9C1-8E2FDCBE500A}" type="presParOf" srcId="{441290F7-E6AB-4615-8621-6CDB6834B8F9}" destId="{C4C89F18-ADAE-4BC0-A5C8-698B10BC048C}" srcOrd="12" destOrd="0" presId="urn:microsoft.com/office/officeart/2005/8/layout/cycle2"/>
    <dgm:cxn modelId="{DB10E7E4-53E2-4F14-8813-4B84E143930F}" type="presParOf" srcId="{441290F7-E6AB-4615-8621-6CDB6834B8F9}" destId="{33D3D162-036C-4DB6-A1DC-4CECED05966C}" srcOrd="13" destOrd="0" presId="urn:microsoft.com/office/officeart/2005/8/layout/cycle2"/>
    <dgm:cxn modelId="{93E61175-2315-4D07-967D-8B598707F336}" type="presParOf" srcId="{33D3D162-036C-4DB6-A1DC-4CECED05966C}" destId="{54E8DC9C-4607-4B1E-B707-FCE580D60943}" srcOrd="0" destOrd="0" presId="urn:microsoft.com/office/officeart/2005/8/layout/cycle2"/>
    <dgm:cxn modelId="{B362230B-8C63-4E21-B11E-B84ED14ABEB4}" type="presParOf" srcId="{441290F7-E6AB-4615-8621-6CDB6834B8F9}" destId="{E04DC003-54D1-4AB2-AEAB-07AD7B89F4D3}" srcOrd="14" destOrd="0" presId="urn:microsoft.com/office/officeart/2005/8/layout/cycle2"/>
    <dgm:cxn modelId="{33E8ECB7-3262-401F-BF73-72AD4F8E91AA}" type="presParOf" srcId="{441290F7-E6AB-4615-8621-6CDB6834B8F9}" destId="{387BE235-97FF-4DA4-B9BF-71B5D8271DA9}" srcOrd="15" destOrd="0" presId="urn:microsoft.com/office/officeart/2005/8/layout/cycle2"/>
    <dgm:cxn modelId="{7DF68E85-35EF-4A09-A60B-0EE6C1BADFE8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67CA5AAA-9186-4268-B93C-B4264403EDCC}" type="presOf" srcId="{2FF75CD2-EA92-450E-A0E5-D20BCDE19F0E}" destId="{7D1353CB-02A7-4327-872C-E8EB97B34482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61408359-EA1F-4D7A-8EC2-5B1D72C4EEF9}" type="presOf" srcId="{5AC45213-9EC1-4851-BFA6-B48E78E75906}" destId="{BA0AE364-E129-4273-B37F-919E5C9C1771}" srcOrd="0" destOrd="0" presId="urn:microsoft.com/office/officeart/2005/8/layout/arrow2"/>
    <dgm:cxn modelId="{F5B37511-4C6D-4BF8-BF40-0E2909C5CDBF}" type="presOf" srcId="{C2617987-E2FF-4BB3-AB23-200727B18AF2}" destId="{46584E1E-9197-4E62-AA1A-8244A8F974E1}" srcOrd="0" destOrd="0" presId="urn:microsoft.com/office/officeart/2005/8/layout/arrow2"/>
    <dgm:cxn modelId="{ED55C2B7-4083-4757-A1AB-8DFC1C78A8F0}" type="presParOf" srcId="{7D1353CB-02A7-4327-872C-E8EB97B34482}" destId="{FCD66EDB-5728-4E74-ABF6-B564C5FB3B46}" srcOrd="0" destOrd="0" presId="urn:microsoft.com/office/officeart/2005/8/layout/arrow2"/>
    <dgm:cxn modelId="{81E1519F-B4AB-4339-A8F6-5D37CBE36638}" type="presParOf" srcId="{7D1353CB-02A7-4327-872C-E8EB97B34482}" destId="{03DF0807-6344-476C-8DE6-ED0D1DB7160E}" srcOrd="1" destOrd="0" presId="urn:microsoft.com/office/officeart/2005/8/layout/arrow2"/>
    <dgm:cxn modelId="{3E9119F4-A2F8-4AA5-9644-0E038D53D3C8}" type="presParOf" srcId="{03DF0807-6344-476C-8DE6-ED0D1DB7160E}" destId="{AAB1D502-02E1-4FB1-8912-1512494E7052}" srcOrd="0" destOrd="0" presId="urn:microsoft.com/office/officeart/2005/8/layout/arrow2"/>
    <dgm:cxn modelId="{98835547-A3BD-49C0-B4B3-AEA3BC663458}" type="presParOf" srcId="{03DF0807-6344-476C-8DE6-ED0D1DB7160E}" destId="{46584E1E-9197-4E62-AA1A-8244A8F974E1}" srcOrd="1" destOrd="0" presId="urn:microsoft.com/office/officeart/2005/8/layout/arrow2"/>
    <dgm:cxn modelId="{FB741F9C-381B-4C8A-A534-AA0CCF0618D7}" type="presParOf" srcId="{03DF0807-6344-476C-8DE6-ED0D1DB7160E}" destId="{44D4E06E-AAD4-4E82-AFC3-0E974483707A}" srcOrd="2" destOrd="0" presId="urn:microsoft.com/office/officeart/2005/8/layout/arrow2"/>
    <dgm:cxn modelId="{9A0BFD08-19EE-4870-BC74-D807A7EF1563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0855F00-7A61-4940-AC11-471AB590687F}" type="presOf" srcId="{43834E0D-40DF-4285-AD38-9D6151F5D9BA}" destId="{CB8E8B8E-2D47-48AD-AC48-B99373127133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F013059B-6C8E-42B2-B1A4-4FD8FDB52A97}" type="presOf" srcId="{E9457AF7-7934-469C-A55C-6542F6FF98F4}" destId="{BCF82373-45F3-4482-993A-26EBDCE52F34}" srcOrd="0" destOrd="0" presId="urn:microsoft.com/office/officeart/2005/8/layout/cycle2"/>
    <dgm:cxn modelId="{6FF5BED4-F56C-4705-8B35-743DD4301D5F}" type="presOf" srcId="{31A3447A-D9FD-4EA4-8AA3-C349D8C9B7AB}" destId="{C4C89F18-ADAE-4BC0-A5C8-698B10BC048C}" srcOrd="0" destOrd="0" presId="urn:microsoft.com/office/officeart/2005/8/layout/cycle2"/>
    <dgm:cxn modelId="{D84A30F6-8DC6-4C27-90F4-F26A68A383C1}" type="presOf" srcId="{DE843297-2F7A-4179-AC3E-79C97BAD4FF0}" destId="{1ED75B5F-7C46-42A6-A587-3BDC87FC1799}" srcOrd="1" destOrd="0" presId="urn:microsoft.com/office/officeart/2005/8/layout/cycle2"/>
    <dgm:cxn modelId="{B65D5314-288C-4F90-9713-B7EC7F143246}" type="presOf" srcId="{94A75FA9-74EE-45D2-AF3D-D8BFBBB57556}" destId="{74A0FBEB-7157-4BB8-BF04-F981F81D215B}" srcOrd="0" destOrd="0" presId="urn:microsoft.com/office/officeart/2005/8/layout/cycle2"/>
    <dgm:cxn modelId="{ACBFEE20-9B6D-40A2-8C86-6B091FDAB8FF}" type="presOf" srcId="{DE843297-2F7A-4179-AC3E-79C97BAD4FF0}" destId="{15C993CC-83BD-48FC-8037-746CFB7AAE46}" srcOrd="0" destOrd="0" presId="urn:microsoft.com/office/officeart/2005/8/layout/cycle2"/>
    <dgm:cxn modelId="{41DED6DB-12BF-409A-9D92-97A342E2FBE3}" type="presOf" srcId="{34D9B02B-AE1C-4BCD-AB8E-E685FF8117F2}" destId="{8286854B-3547-4889-8B9D-CF124DA03B64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FD689544-218D-479C-84FF-A800AF54C685}" type="presOf" srcId="{286C0EAC-54E1-4698-AA35-82E81CB72087}" destId="{A8855719-58FD-4D3C-A322-9D0D36B499E7}" srcOrd="0" destOrd="0" presId="urn:microsoft.com/office/officeart/2005/8/layout/cycle2"/>
    <dgm:cxn modelId="{73FA57DB-F377-49C7-81D1-EC4837A57984}" type="presOf" srcId="{F4F196D1-905F-4F33-89F4-1D067959C1E9}" destId="{6D8C1293-8C14-4B32-B909-24E07759136D}" srcOrd="0" destOrd="0" presId="urn:microsoft.com/office/officeart/2005/8/layout/cycle2"/>
    <dgm:cxn modelId="{3B4815ED-60B5-4C19-8F41-584910D3A7F8}" type="presOf" srcId="{F4F196D1-905F-4F33-89F4-1D067959C1E9}" destId="{F59B996E-7548-45DB-8B81-D95A486A5616}" srcOrd="1" destOrd="0" presId="urn:microsoft.com/office/officeart/2005/8/layout/cycle2"/>
    <dgm:cxn modelId="{DCF1D98D-0369-4DB5-AA1E-45D4D0F8098F}" type="presOf" srcId="{0F9212F0-FDB6-450F-AA57-30375D50A0E6}" destId="{FC2A5271-A80B-4F45-BE49-7B89EEB97F4C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A2DBB1B8-D041-4DEC-B53B-E3EEB4BDC30A}" type="presOf" srcId="{D1C09DD5-F21D-4768-B3F0-6261F2920479}" destId="{51FA5860-DD46-42EA-997F-18444B5DA543}" srcOrd="0" destOrd="0" presId="urn:microsoft.com/office/officeart/2005/8/layout/cycle2"/>
    <dgm:cxn modelId="{6F6E42DB-5AA2-4C21-9ADE-0EB03A5AF4A5}" type="presOf" srcId="{B05F69D6-951E-4DCC-A3D7-131A26D7E070}" destId="{387BE235-97FF-4DA4-B9BF-71B5D8271DA9}" srcOrd="0" destOrd="0" presId="urn:microsoft.com/office/officeart/2005/8/layout/cycle2"/>
    <dgm:cxn modelId="{A7C13532-B39D-4FD3-BCE9-1ED5E1F793E3}" type="presOf" srcId="{D1C09DD5-F21D-4768-B3F0-6261F2920479}" destId="{4B51C2F8-A3E8-48CC-A338-C9ECA7396100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4559A75D-AE63-4610-A5AD-3B7596946EF2}" type="presOf" srcId="{13DAABFF-A019-43D7-AA12-A4340A1BB516}" destId="{9F3E679A-2A38-4B4B-B485-5136E611108D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01B8C417-59F7-4097-ADE5-27784EE5DE0E}" type="presOf" srcId="{D38A03D8-679B-4229-9485-3D9E091E43C1}" destId="{481DCECF-3508-4274-972E-63F772FC97C7}" srcOrd="0" destOrd="0" presId="urn:microsoft.com/office/officeart/2005/8/layout/cycle2"/>
    <dgm:cxn modelId="{F45D605C-C1E4-4207-B1A3-CA558AD54449}" type="presOf" srcId="{3AEF000C-1AD3-4813-80D3-9EE96BE01F1C}" destId="{54E8DC9C-4607-4B1E-B707-FCE580D60943}" srcOrd="1" destOrd="0" presId="urn:microsoft.com/office/officeart/2005/8/layout/cycle2"/>
    <dgm:cxn modelId="{6E7AE61E-6A6A-4B4C-845A-B28202FB7B32}" type="presOf" srcId="{34D9B02B-AE1C-4BCD-AB8E-E685FF8117F2}" destId="{E52009A4-D781-4D90-9D97-C1470893FAB1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69E58228-BA9E-47A8-BD0A-1DE620FEAD8D}" type="presOf" srcId="{E2DB0D3A-99FD-4FA3-B095-6B7CC494BB6D}" destId="{E04DC003-54D1-4AB2-AEAB-07AD7B89F4D3}" srcOrd="0" destOrd="0" presId="urn:microsoft.com/office/officeart/2005/8/layout/cycle2"/>
    <dgm:cxn modelId="{701D9F34-0379-4C52-9F5C-15254FD3277E}" type="presOf" srcId="{13DAABFF-A019-43D7-AA12-A4340A1BB516}" destId="{B089C67A-3200-4C81-BDD9-49127ECA09BD}" srcOrd="1" destOrd="0" presId="urn:microsoft.com/office/officeart/2005/8/layout/cycle2"/>
    <dgm:cxn modelId="{DAEA5751-49AE-45DF-BA1D-58895DF2BFC8}" type="presOf" srcId="{3AEF000C-1AD3-4813-80D3-9EE96BE01F1C}" destId="{33D3D162-036C-4DB6-A1DC-4CECED05966C}" srcOrd="0" destOrd="0" presId="urn:microsoft.com/office/officeart/2005/8/layout/cycle2"/>
    <dgm:cxn modelId="{F5D89989-EE3D-431D-BF36-AB7BC5C373DD}" type="presOf" srcId="{286C0EAC-54E1-4698-AA35-82E81CB72087}" destId="{EE7C6DF0-8A07-49B2-AC41-7F3CAB010CFF}" srcOrd="1" destOrd="0" presId="urn:microsoft.com/office/officeart/2005/8/layout/cycle2"/>
    <dgm:cxn modelId="{F62B75E7-587A-415B-9494-12EA92FBCC1E}" type="presOf" srcId="{6BEE1547-90E9-49DE-AD40-DC25D10D922D}" destId="{D21D18F8-40C0-4C78-BF0B-4278CA194F2B}" srcOrd="0" destOrd="0" presId="urn:microsoft.com/office/officeart/2005/8/layout/cycle2"/>
    <dgm:cxn modelId="{1BD27F95-97B9-421A-BB51-F7224A870768}" type="presOf" srcId="{783C5BF3-A63E-4ED6-AAEE-80EE014E7BE4}" destId="{441290F7-E6AB-4615-8621-6CDB6834B8F9}" srcOrd="0" destOrd="0" presId="urn:microsoft.com/office/officeart/2005/8/layout/cycle2"/>
    <dgm:cxn modelId="{FC8AE999-9461-4090-A54E-4E8A7D829886}" type="presOf" srcId="{B05F69D6-951E-4DCC-A3D7-131A26D7E070}" destId="{9918DA4C-0F49-4433-A310-387F0BD27105}" srcOrd="1" destOrd="0" presId="urn:microsoft.com/office/officeart/2005/8/layout/cycle2"/>
    <dgm:cxn modelId="{64C1EBA3-9EC5-467A-89F9-1EF0900B3123}" type="presParOf" srcId="{441290F7-E6AB-4615-8621-6CDB6834B8F9}" destId="{BCF82373-45F3-4482-993A-26EBDCE52F34}" srcOrd="0" destOrd="0" presId="urn:microsoft.com/office/officeart/2005/8/layout/cycle2"/>
    <dgm:cxn modelId="{5C477563-E5B9-42D0-A078-7C374608A749}" type="presParOf" srcId="{441290F7-E6AB-4615-8621-6CDB6834B8F9}" destId="{6D8C1293-8C14-4B32-B909-24E07759136D}" srcOrd="1" destOrd="0" presId="urn:microsoft.com/office/officeart/2005/8/layout/cycle2"/>
    <dgm:cxn modelId="{26096D77-9DE9-451A-9B11-D7C8CA29B439}" type="presParOf" srcId="{6D8C1293-8C14-4B32-B909-24E07759136D}" destId="{F59B996E-7548-45DB-8B81-D95A486A5616}" srcOrd="0" destOrd="0" presId="urn:microsoft.com/office/officeart/2005/8/layout/cycle2"/>
    <dgm:cxn modelId="{7D89084B-159A-4B0E-AFCB-1B4768B7BBC1}" type="presParOf" srcId="{441290F7-E6AB-4615-8621-6CDB6834B8F9}" destId="{74A0FBEB-7157-4BB8-BF04-F981F81D215B}" srcOrd="2" destOrd="0" presId="urn:microsoft.com/office/officeart/2005/8/layout/cycle2"/>
    <dgm:cxn modelId="{0AEAE253-4558-42CF-80BC-73FC4CC94AE5}" type="presParOf" srcId="{441290F7-E6AB-4615-8621-6CDB6834B8F9}" destId="{8286854B-3547-4889-8B9D-CF124DA03B64}" srcOrd="3" destOrd="0" presId="urn:microsoft.com/office/officeart/2005/8/layout/cycle2"/>
    <dgm:cxn modelId="{2BB55DCC-B8D3-4668-A676-EA4ACFE6FB2E}" type="presParOf" srcId="{8286854B-3547-4889-8B9D-CF124DA03B64}" destId="{E52009A4-D781-4D90-9D97-C1470893FAB1}" srcOrd="0" destOrd="0" presId="urn:microsoft.com/office/officeart/2005/8/layout/cycle2"/>
    <dgm:cxn modelId="{7828626C-A79A-44E5-B9E0-D321C634BC4A}" type="presParOf" srcId="{441290F7-E6AB-4615-8621-6CDB6834B8F9}" destId="{481DCECF-3508-4274-972E-63F772FC97C7}" srcOrd="4" destOrd="0" presId="urn:microsoft.com/office/officeart/2005/8/layout/cycle2"/>
    <dgm:cxn modelId="{01202D23-3EB7-4469-8898-DBA85C4ADD90}" type="presParOf" srcId="{441290F7-E6AB-4615-8621-6CDB6834B8F9}" destId="{15C993CC-83BD-48FC-8037-746CFB7AAE46}" srcOrd="5" destOrd="0" presId="urn:microsoft.com/office/officeart/2005/8/layout/cycle2"/>
    <dgm:cxn modelId="{AD225B5D-346D-4091-97AC-A82DCCFF6BF9}" type="presParOf" srcId="{15C993CC-83BD-48FC-8037-746CFB7AAE46}" destId="{1ED75B5F-7C46-42A6-A587-3BDC87FC1799}" srcOrd="0" destOrd="0" presId="urn:microsoft.com/office/officeart/2005/8/layout/cycle2"/>
    <dgm:cxn modelId="{93DFB6F4-3FC2-4D0D-A94C-CDA127468F6D}" type="presParOf" srcId="{441290F7-E6AB-4615-8621-6CDB6834B8F9}" destId="{D21D18F8-40C0-4C78-BF0B-4278CA194F2B}" srcOrd="6" destOrd="0" presId="urn:microsoft.com/office/officeart/2005/8/layout/cycle2"/>
    <dgm:cxn modelId="{4C3E5A56-A18B-4567-9823-669861E4CB00}" type="presParOf" srcId="{441290F7-E6AB-4615-8621-6CDB6834B8F9}" destId="{51FA5860-DD46-42EA-997F-18444B5DA543}" srcOrd="7" destOrd="0" presId="urn:microsoft.com/office/officeart/2005/8/layout/cycle2"/>
    <dgm:cxn modelId="{BE0D3E70-0F88-440B-99DA-6AF4965CFB2C}" type="presParOf" srcId="{51FA5860-DD46-42EA-997F-18444B5DA543}" destId="{4B51C2F8-A3E8-48CC-A338-C9ECA7396100}" srcOrd="0" destOrd="0" presId="urn:microsoft.com/office/officeart/2005/8/layout/cycle2"/>
    <dgm:cxn modelId="{A5EA716C-4B5E-4CD7-B2E8-8F824CCF633D}" type="presParOf" srcId="{441290F7-E6AB-4615-8621-6CDB6834B8F9}" destId="{FC2A5271-A80B-4F45-BE49-7B89EEB97F4C}" srcOrd="8" destOrd="0" presId="urn:microsoft.com/office/officeart/2005/8/layout/cycle2"/>
    <dgm:cxn modelId="{307B2008-FA0E-4DB1-ABD2-CAE64FDB831C}" type="presParOf" srcId="{441290F7-E6AB-4615-8621-6CDB6834B8F9}" destId="{9F3E679A-2A38-4B4B-B485-5136E611108D}" srcOrd="9" destOrd="0" presId="urn:microsoft.com/office/officeart/2005/8/layout/cycle2"/>
    <dgm:cxn modelId="{53B85E90-B347-4727-A82F-0B2DDF348772}" type="presParOf" srcId="{9F3E679A-2A38-4B4B-B485-5136E611108D}" destId="{B089C67A-3200-4C81-BDD9-49127ECA09BD}" srcOrd="0" destOrd="0" presId="urn:microsoft.com/office/officeart/2005/8/layout/cycle2"/>
    <dgm:cxn modelId="{60F717C3-0349-4D2F-81FE-A6CBF0CEB91E}" type="presParOf" srcId="{441290F7-E6AB-4615-8621-6CDB6834B8F9}" destId="{CB8E8B8E-2D47-48AD-AC48-B99373127133}" srcOrd="10" destOrd="0" presId="urn:microsoft.com/office/officeart/2005/8/layout/cycle2"/>
    <dgm:cxn modelId="{0A109F94-57F9-421D-9F45-1B4750074D17}" type="presParOf" srcId="{441290F7-E6AB-4615-8621-6CDB6834B8F9}" destId="{A8855719-58FD-4D3C-A322-9D0D36B499E7}" srcOrd="11" destOrd="0" presId="urn:microsoft.com/office/officeart/2005/8/layout/cycle2"/>
    <dgm:cxn modelId="{F7091FC8-93B1-46BE-A966-A448EDE87CE3}" type="presParOf" srcId="{A8855719-58FD-4D3C-A322-9D0D36B499E7}" destId="{EE7C6DF0-8A07-49B2-AC41-7F3CAB010CFF}" srcOrd="0" destOrd="0" presId="urn:microsoft.com/office/officeart/2005/8/layout/cycle2"/>
    <dgm:cxn modelId="{9C8FEA0E-4FE9-47D2-AFB6-32D230EDEBF7}" type="presParOf" srcId="{441290F7-E6AB-4615-8621-6CDB6834B8F9}" destId="{C4C89F18-ADAE-4BC0-A5C8-698B10BC048C}" srcOrd="12" destOrd="0" presId="urn:microsoft.com/office/officeart/2005/8/layout/cycle2"/>
    <dgm:cxn modelId="{F7D1246C-596C-41EC-9416-76A186AD799B}" type="presParOf" srcId="{441290F7-E6AB-4615-8621-6CDB6834B8F9}" destId="{33D3D162-036C-4DB6-A1DC-4CECED05966C}" srcOrd="13" destOrd="0" presId="urn:microsoft.com/office/officeart/2005/8/layout/cycle2"/>
    <dgm:cxn modelId="{364FE7CF-087F-48CF-8104-8C73E97D3C23}" type="presParOf" srcId="{33D3D162-036C-4DB6-A1DC-4CECED05966C}" destId="{54E8DC9C-4607-4B1E-B707-FCE580D60943}" srcOrd="0" destOrd="0" presId="urn:microsoft.com/office/officeart/2005/8/layout/cycle2"/>
    <dgm:cxn modelId="{6FD0310C-34CB-47B1-81E3-3788BA5C904E}" type="presParOf" srcId="{441290F7-E6AB-4615-8621-6CDB6834B8F9}" destId="{E04DC003-54D1-4AB2-AEAB-07AD7B89F4D3}" srcOrd="14" destOrd="0" presId="urn:microsoft.com/office/officeart/2005/8/layout/cycle2"/>
    <dgm:cxn modelId="{71E9B5A3-EAA3-4C65-B84B-D5DFB4AB2B6B}" type="presParOf" srcId="{441290F7-E6AB-4615-8621-6CDB6834B8F9}" destId="{387BE235-97FF-4DA4-B9BF-71B5D8271DA9}" srcOrd="15" destOrd="0" presId="urn:microsoft.com/office/officeart/2005/8/layout/cycle2"/>
    <dgm:cxn modelId="{BCAF8510-29D9-40D5-A471-FFCE8651EB0E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EE290926-81D4-43E0-A3B4-5CB8A78E089F}" type="presOf" srcId="{C2617987-E2FF-4BB3-AB23-200727B18AF2}" destId="{46584E1E-9197-4E62-AA1A-8244A8F974E1}" srcOrd="0" destOrd="0" presId="urn:microsoft.com/office/officeart/2005/8/layout/arrow2"/>
    <dgm:cxn modelId="{94E028B2-CC20-4579-9161-C8F7421617FC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66C029F5-4A3E-469D-A8B8-44F99D6AAA96}" type="presOf" srcId="{2FF75CD2-EA92-450E-A0E5-D20BCDE19F0E}" destId="{7D1353CB-02A7-4327-872C-E8EB97B34482}" srcOrd="0" destOrd="0" presId="urn:microsoft.com/office/officeart/2005/8/layout/arrow2"/>
    <dgm:cxn modelId="{3030B038-0E56-4C0D-A796-B1864B28D314}" type="presParOf" srcId="{7D1353CB-02A7-4327-872C-E8EB97B34482}" destId="{FCD66EDB-5728-4E74-ABF6-B564C5FB3B46}" srcOrd="0" destOrd="0" presId="urn:microsoft.com/office/officeart/2005/8/layout/arrow2"/>
    <dgm:cxn modelId="{017C8B12-D45E-48C2-8755-5ACEEDBE9789}" type="presParOf" srcId="{7D1353CB-02A7-4327-872C-E8EB97B34482}" destId="{03DF0807-6344-476C-8DE6-ED0D1DB7160E}" srcOrd="1" destOrd="0" presId="urn:microsoft.com/office/officeart/2005/8/layout/arrow2"/>
    <dgm:cxn modelId="{97F71CEC-DAE8-4299-90D6-ACF60FE9BC3E}" type="presParOf" srcId="{03DF0807-6344-476C-8DE6-ED0D1DB7160E}" destId="{AAB1D502-02E1-4FB1-8912-1512494E7052}" srcOrd="0" destOrd="0" presId="urn:microsoft.com/office/officeart/2005/8/layout/arrow2"/>
    <dgm:cxn modelId="{F39B6095-BF63-4B95-A659-8E0B9958F095}" type="presParOf" srcId="{03DF0807-6344-476C-8DE6-ED0D1DB7160E}" destId="{46584E1E-9197-4E62-AA1A-8244A8F974E1}" srcOrd="1" destOrd="0" presId="urn:microsoft.com/office/officeart/2005/8/layout/arrow2"/>
    <dgm:cxn modelId="{482788B3-4A52-415E-AA19-8E18311A6F77}" type="presParOf" srcId="{03DF0807-6344-476C-8DE6-ED0D1DB7160E}" destId="{44D4E06E-AAD4-4E82-AFC3-0E974483707A}" srcOrd="2" destOrd="0" presId="urn:microsoft.com/office/officeart/2005/8/layout/arrow2"/>
    <dgm:cxn modelId="{445BC6AC-BFE2-4B8B-A398-FEB60F551B69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2A37CA5-35F4-4217-A5CE-53A776490B54}" type="presOf" srcId="{286C0EAC-54E1-4698-AA35-82E81CB72087}" destId="{A8855719-58FD-4D3C-A322-9D0D36B499E7}" srcOrd="0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7E265007-C7E0-480C-88C9-31595FF9BA82}" type="presOf" srcId="{286C0EAC-54E1-4698-AA35-82E81CB72087}" destId="{EE7C6DF0-8A07-49B2-AC41-7F3CAB010CFF}" srcOrd="1" destOrd="0" presId="urn:microsoft.com/office/officeart/2005/8/layout/cycle2"/>
    <dgm:cxn modelId="{78E4561A-0911-4566-815B-9944A33D99E6}" type="presOf" srcId="{D1C09DD5-F21D-4768-B3F0-6261F2920479}" destId="{51FA5860-DD46-42EA-997F-18444B5DA543}" srcOrd="0" destOrd="0" presId="urn:microsoft.com/office/officeart/2005/8/layout/cycle2"/>
    <dgm:cxn modelId="{A6F397C8-7C53-45E7-A401-E0CA9B77AD89}" type="presOf" srcId="{13DAABFF-A019-43D7-AA12-A4340A1BB516}" destId="{B089C67A-3200-4C81-BDD9-49127ECA09BD}" srcOrd="1" destOrd="0" presId="urn:microsoft.com/office/officeart/2005/8/layout/cycle2"/>
    <dgm:cxn modelId="{BFB0FF13-5102-423F-BE63-B8AD035157F2}" type="presOf" srcId="{E2DB0D3A-99FD-4FA3-B095-6B7CC494BB6D}" destId="{E04DC003-54D1-4AB2-AEAB-07AD7B89F4D3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DE4AE245-D839-4566-AC7D-404FE08C22F4}" type="presOf" srcId="{31A3447A-D9FD-4EA4-8AA3-C349D8C9B7AB}" destId="{C4C89F18-ADAE-4BC0-A5C8-698B10BC048C}" srcOrd="0" destOrd="0" presId="urn:microsoft.com/office/officeart/2005/8/layout/cycle2"/>
    <dgm:cxn modelId="{05257D46-9D6C-4213-9B73-37F57524A756}" type="presOf" srcId="{DE843297-2F7A-4179-AC3E-79C97BAD4FF0}" destId="{15C993CC-83BD-48FC-8037-746CFB7AAE46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2EF6A79F-5878-416D-A4B3-97AE70CFABA5}" type="presOf" srcId="{3AEF000C-1AD3-4813-80D3-9EE96BE01F1C}" destId="{54E8DC9C-4607-4B1E-B707-FCE580D60943}" srcOrd="1" destOrd="0" presId="urn:microsoft.com/office/officeart/2005/8/layout/cycle2"/>
    <dgm:cxn modelId="{A9177BCA-A5D6-4EC4-8E84-BD50B30A9676}" type="presOf" srcId="{E9457AF7-7934-469C-A55C-6542F6FF98F4}" destId="{BCF82373-45F3-4482-993A-26EBDCE52F34}" srcOrd="0" destOrd="0" presId="urn:microsoft.com/office/officeart/2005/8/layout/cycle2"/>
    <dgm:cxn modelId="{D90309B3-56C4-4D83-B868-9D5CB04AFF98}" type="presOf" srcId="{13DAABFF-A019-43D7-AA12-A4340A1BB516}" destId="{9F3E679A-2A38-4B4B-B485-5136E611108D}" srcOrd="0" destOrd="0" presId="urn:microsoft.com/office/officeart/2005/8/layout/cycle2"/>
    <dgm:cxn modelId="{AB168FE2-0254-4164-807E-2310E7B2B6F5}" type="presOf" srcId="{D1C09DD5-F21D-4768-B3F0-6261F2920479}" destId="{4B51C2F8-A3E8-48CC-A338-C9ECA7396100}" srcOrd="1" destOrd="0" presId="urn:microsoft.com/office/officeart/2005/8/layout/cycle2"/>
    <dgm:cxn modelId="{596853DA-979A-416B-A9BF-9EFCDD00B660}" type="presOf" srcId="{F4F196D1-905F-4F33-89F4-1D067959C1E9}" destId="{6D8C1293-8C14-4B32-B909-24E07759136D}" srcOrd="0" destOrd="0" presId="urn:microsoft.com/office/officeart/2005/8/layout/cycle2"/>
    <dgm:cxn modelId="{49E17A1F-D972-4454-A4C0-74FB6ED1648E}" type="presOf" srcId="{F4F196D1-905F-4F33-89F4-1D067959C1E9}" destId="{F59B996E-7548-45DB-8B81-D95A486A5616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6C00F2C3-2215-4155-8B3D-025C74ECA323}" type="presOf" srcId="{0F9212F0-FDB6-450F-AA57-30375D50A0E6}" destId="{FC2A5271-A80B-4F45-BE49-7B89EEB97F4C}" srcOrd="0" destOrd="0" presId="urn:microsoft.com/office/officeart/2005/8/layout/cycle2"/>
    <dgm:cxn modelId="{D0460F70-7551-4376-A870-BE9988F3D4DC}" type="presOf" srcId="{B05F69D6-951E-4DCC-A3D7-131A26D7E070}" destId="{387BE235-97FF-4DA4-B9BF-71B5D8271DA9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7634FF26-2BF4-4965-8536-A2964F2C052C}" type="presOf" srcId="{D38A03D8-679B-4229-9485-3D9E091E43C1}" destId="{481DCECF-3508-4274-972E-63F772FC97C7}" srcOrd="0" destOrd="0" presId="urn:microsoft.com/office/officeart/2005/8/layout/cycle2"/>
    <dgm:cxn modelId="{32C0394F-C3DD-4388-8662-1CA4C46998D9}" type="presOf" srcId="{43834E0D-40DF-4285-AD38-9D6151F5D9BA}" destId="{CB8E8B8E-2D47-48AD-AC48-B99373127133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79D0A8A6-1811-4F9D-9DFE-F7F1D41A9A31}" type="presOf" srcId="{DE843297-2F7A-4179-AC3E-79C97BAD4FF0}" destId="{1ED75B5F-7C46-42A6-A587-3BDC87FC1799}" srcOrd="1" destOrd="0" presId="urn:microsoft.com/office/officeart/2005/8/layout/cycle2"/>
    <dgm:cxn modelId="{80DF61D4-D2FF-4A38-B88F-02B95E3DE8B9}" type="presOf" srcId="{3AEF000C-1AD3-4813-80D3-9EE96BE01F1C}" destId="{33D3D162-036C-4DB6-A1DC-4CECED05966C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580742E-8E85-4A2A-BEEC-0C65E3B00D05}" type="presOf" srcId="{34D9B02B-AE1C-4BCD-AB8E-E685FF8117F2}" destId="{E52009A4-D781-4D90-9D97-C1470893FAB1}" srcOrd="1" destOrd="0" presId="urn:microsoft.com/office/officeart/2005/8/layout/cycle2"/>
    <dgm:cxn modelId="{DF77AC1D-D43E-443D-9F8A-86A57FAC7E59}" type="presOf" srcId="{34D9B02B-AE1C-4BCD-AB8E-E685FF8117F2}" destId="{8286854B-3547-4889-8B9D-CF124DA03B64}" srcOrd="0" destOrd="0" presId="urn:microsoft.com/office/officeart/2005/8/layout/cycle2"/>
    <dgm:cxn modelId="{21325203-2387-4AAA-8EFA-E9C8B89A6B46}" type="presOf" srcId="{6BEE1547-90E9-49DE-AD40-DC25D10D922D}" destId="{D21D18F8-40C0-4C78-BF0B-4278CA194F2B}" srcOrd="0" destOrd="0" presId="urn:microsoft.com/office/officeart/2005/8/layout/cycle2"/>
    <dgm:cxn modelId="{2E8BCB67-C7F8-4360-B6FA-F35C67F4588D}" type="presOf" srcId="{B05F69D6-951E-4DCC-A3D7-131A26D7E070}" destId="{9918DA4C-0F49-4433-A310-387F0BD27105}" srcOrd="1" destOrd="0" presId="urn:microsoft.com/office/officeart/2005/8/layout/cycle2"/>
    <dgm:cxn modelId="{9E1CD6D8-F630-4BE2-9CFC-04FBD1014DC2}" type="presOf" srcId="{783C5BF3-A63E-4ED6-AAEE-80EE014E7BE4}" destId="{441290F7-E6AB-4615-8621-6CDB6834B8F9}" srcOrd="0" destOrd="0" presId="urn:microsoft.com/office/officeart/2005/8/layout/cycle2"/>
    <dgm:cxn modelId="{A3BCEBFD-BC55-4911-B472-A04D68FEA568}" type="presOf" srcId="{94A75FA9-74EE-45D2-AF3D-D8BFBBB57556}" destId="{74A0FBEB-7157-4BB8-BF04-F981F81D215B}" srcOrd="0" destOrd="0" presId="urn:microsoft.com/office/officeart/2005/8/layout/cycle2"/>
    <dgm:cxn modelId="{077F0DD2-D0BE-401A-A935-A0AF3D7459F1}" type="presParOf" srcId="{441290F7-E6AB-4615-8621-6CDB6834B8F9}" destId="{BCF82373-45F3-4482-993A-26EBDCE52F34}" srcOrd="0" destOrd="0" presId="urn:microsoft.com/office/officeart/2005/8/layout/cycle2"/>
    <dgm:cxn modelId="{7E61EC91-FED9-4300-A636-283331B5B2AD}" type="presParOf" srcId="{441290F7-E6AB-4615-8621-6CDB6834B8F9}" destId="{6D8C1293-8C14-4B32-B909-24E07759136D}" srcOrd="1" destOrd="0" presId="urn:microsoft.com/office/officeart/2005/8/layout/cycle2"/>
    <dgm:cxn modelId="{DB582916-D3EB-4534-A201-4173835E025D}" type="presParOf" srcId="{6D8C1293-8C14-4B32-B909-24E07759136D}" destId="{F59B996E-7548-45DB-8B81-D95A486A5616}" srcOrd="0" destOrd="0" presId="urn:microsoft.com/office/officeart/2005/8/layout/cycle2"/>
    <dgm:cxn modelId="{7CC0093C-0E1D-4C10-AF75-818771375BDF}" type="presParOf" srcId="{441290F7-E6AB-4615-8621-6CDB6834B8F9}" destId="{74A0FBEB-7157-4BB8-BF04-F981F81D215B}" srcOrd="2" destOrd="0" presId="urn:microsoft.com/office/officeart/2005/8/layout/cycle2"/>
    <dgm:cxn modelId="{ECC7D7D2-9CE7-4E78-ABD2-7836D0B2269E}" type="presParOf" srcId="{441290F7-E6AB-4615-8621-6CDB6834B8F9}" destId="{8286854B-3547-4889-8B9D-CF124DA03B64}" srcOrd="3" destOrd="0" presId="urn:microsoft.com/office/officeart/2005/8/layout/cycle2"/>
    <dgm:cxn modelId="{D845619D-180E-4918-9ED4-6AF3D88D2AFB}" type="presParOf" srcId="{8286854B-3547-4889-8B9D-CF124DA03B64}" destId="{E52009A4-D781-4D90-9D97-C1470893FAB1}" srcOrd="0" destOrd="0" presId="urn:microsoft.com/office/officeart/2005/8/layout/cycle2"/>
    <dgm:cxn modelId="{03A87E6B-1B40-4D58-AB8D-9D2FC793BE19}" type="presParOf" srcId="{441290F7-E6AB-4615-8621-6CDB6834B8F9}" destId="{481DCECF-3508-4274-972E-63F772FC97C7}" srcOrd="4" destOrd="0" presId="urn:microsoft.com/office/officeart/2005/8/layout/cycle2"/>
    <dgm:cxn modelId="{BE2E07DD-D26C-4909-A799-4CD75EEFFAC0}" type="presParOf" srcId="{441290F7-E6AB-4615-8621-6CDB6834B8F9}" destId="{15C993CC-83BD-48FC-8037-746CFB7AAE46}" srcOrd="5" destOrd="0" presId="urn:microsoft.com/office/officeart/2005/8/layout/cycle2"/>
    <dgm:cxn modelId="{81C93CD4-2EDE-4FBA-855C-F63B8093BDB7}" type="presParOf" srcId="{15C993CC-83BD-48FC-8037-746CFB7AAE46}" destId="{1ED75B5F-7C46-42A6-A587-3BDC87FC1799}" srcOrd="0" destOrd="0" presId="urn:microsoft.com/office/officeart/2005/8/layout/cycle2"/>
    <dgm:cxn modelId="{FDCEF408-E0AF-4B4A-860C-75B78D258D0C}" type="presParOf" srcId="{441290F7-E6AB-4615-8621-6CDB6834B8F9}" destId="{D21D18F8-40C0-4C78-BF0B-4278CA194F2B}" srcOrd="6" destOrd="0" presId="urn:microsoft.com/office/officeart/2005/8/layout/cycle2"/>
    <dgm:cxn modelId="{01CE46F7-F364-4C92-8BB5-925ADEEF97CF}" type="presParOf" srcId="{441290F7-E6AB-4615-8621-6CDB6834B8F9}" destId="{51FA5860-DD46-42EA-997F-18444B5DA543}" srcOrd="7" destOrd="0" presId="urn:microsoft.com/office/officeart/2005/8/layout/cycle2"/>
    <dgm:cxn modelId="{8F82D89C-75BF-4BF8-AE1F-99D761340C39}" type="presParOf" srcId="{51FA5860-DD46-42EA-997F-18444B5DA543}" destId="{4B51C2F8-A3E8-48CC-A338-C9ECA7396100}" srcOrd="0" destOrd="0" presId="urn:microsoft.com/office/officeart/2005/8/layout/cycle2"/>
    <dgm:cxn modelId="{F3B14BA8-7612-4015-B52C-0664047D4421}" type="presParOf" srcId="{441290F7-E6AB-4615-8621-6CDB6834B8F9}" destId="{FC2A5271-A80B-4F45-BE49-7B89EEB97F4C}" srcOrd="8" destOrd="0" presId="urn:microsoft.com/office/officeart/2005/8/layout/cycle2"/>
    <dgm:cxn modelId="{89BF7EAE-5979-434B-88A6-A913AEAB194C}" type="presParOf" srcId="{441290F7-E6AB-4615-8621-6CDB6834B8F9}" destId="{9F3E679A-2A38-4B4B-B485-5136E611108D}" srcOrd="9" destOrd="0" presId="urn:microsoft.com/office/officeart/2005/8/layout/cycle2"/>
    <dgm:cxn modelId="{FF512658-D352-43C5-B200-D94C00342523}" type="presParOf" srcId="{9F3E679A-2A38-4B4B-B485-5136E611108D}" destId="{B089C67A-3200-4C81-BDD9-49127ECA09BD}" srcOrd="0" destOrd="0" presId="urn:microsoft.com/office/officeart/2005/8/layout/cycle2"/>
    <dgm:cxn modelId="{1906CAD4-A9AF-402E-A289-87DE1DC90438}" type="presParOf" srcId="{441290F7-E6AB-4615-8621-6CDB6834B8F9}" destId="{CB8E8B8E-2D47-48AD-AC48-B99373127133}" srcOrd="10" destOrd="0" presId="urn:microsoft.com/office/officeart/2005/8/layout/cycle2"/>
    <dgm:cxn modelId="{082DA9A8-D014-47AB-AA43-A333E36C4D31}" type="presParOf" srcId="{441290F7-E6AB-4615-8621-6CDB6834B8F9}" destId="{A8855719-58FD-4D3C-A322-9D0D36B499E7}" srcOrd="11" destOrd="0" presId="urn:microsoft.com/office/officeart/2005/8/layout/cycle2"/>
    <dgm:cxn modelId="{11147C7F-C142-4E0A-AFD4-87BBC8B70518}" type="presParOf" srcId="{A8855719-58FD-4D3C-A322-9D0D36B499E7}" destId="{EE7C6DF0-8A07-49B2-AC41-7F3CAB010CFF}" srcOrd="0" destOrd="0" presId="urn:microsoft.com/office/officeart/2005/8/layout/cycle2"/>
    <dgm:cxn modelId="{41FEBC70-DFA6-41D1-BAB7-3241C2D1015C}" type="presParOf" srcId="{441290F7-E6AB-4615-8621-6CDB6834B8F9}" destId="{C4C89F18-ADAE-4BC0-A5C8-698B10BC048C}" srcOrd="12" destOrd="0" presId="urn:microsoft.com/office/officeart/2005/8/layout/cycle2"/>
    <dgm:cxn modelId="{8592878F-11A0-459F-A82F-1243003887B5}" type="presParOf" srcId="{441290F7-E6AB-4615-8621-6CDB6834B8F9}" destId="{33D3D162-036C-4DB6-A1DC-4CECED05966C}" srcOrd="13" destOrd="0" presId="urn:microsoft.com/office/officeart/2005/8/layout/cycle2"/>
    <dgm:cxn modelId="{F8DB5266-2E87-4F07-8DCF-37F2C17CF201}" type="presParOf" srcId="{33D3D162-036C-4DB6-A1DC-4CECED05966C}" destId="{54E8DC9C-4607-4B1E-B707-FCE580D60943}" srcOrd="0" destOrd="0" presId="urn:microsoft.com/office/officeart/2005/8/layout/cycle2"/>
    <dgm:cxn modelId="{F9081104-DCA5-4782-95A8-50CDBC90EAC8}" type="presParOf" srcId="{441290F7-E6AB-4615-8621-6CDB6834B8F9}" destId="{E04DC003-54D1-4AB2-AEAB-07AD7B89F4D3}" srcOrd="14" destOrd="0" presId="urn:microsoft.com/office/officeart/2005/8/layout/cycle2"/>
    <dgm:cxn modelId="{A2247E4D-BD9E-43FE-88E1-39AF4A7A3FA6}" type="presParOf" srcId="{441290F7-E6AB-4615-8621-6CDB6834B8F9}" destId="{387BE235-97FF-4DA4-B9BF-71B5D8271DA9}" srcOrd="15" destOrd="0" presId="urn:microsoft.com/office/officeart/2005/8/layout/cycle2"/>
    <dgm:cxn modelId="{128D7962-FFF9-4D2F-8AC8-57C59B6C4B9B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AA8FA273-8490-462F-8BC2-2C44132B7B76}" type="presOf" srcId="{2FF75CD2-EA92-450E-A0E5-D20BCDE19F0E}" destId="{7D1353CB-02A7-4327-872C-E8EB97B34482}" srcOrd="0" destOrd="0" presId="urn:microsoft.com/office/officeart/2005/8/layout/arrow2"/>
    <dgm:cxn modelId="{080772F5-E549-4BFC-8E3A-6AE02FBCB3AB}" type="presOf" srcId="{C2617987-E2FF-4BB3-AB23-200727B18AF2}" destId="{46584E1E-9197-4E62-AA1A-8244A8F974E1}" srcOrd="0" destOrd="0" presId="urn:microsoft.com/office/officeart/2005/8/layout/arrow2"/>
    <dgm:cxn modelId="{D0B5E644-65E9-4501-9065-BE00C8CB6608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25383A20-9F6B-4796-84FD-C01701385935}" type="presParOf" srcId="{7D1353CB-02A7-4327-872C-E8EB97B34482}" destId="{FCD66EDB-5728-4E74-ABF6-B564C5FB3B46}" srcOrd="0" destOrd="0" presId="urn:microsoft.com/office/officeart/2005/8/layout/arrow2"/>
    <dgm:cxn modelId="{B52063FF-B2EC-462F-9340-1236D5DFB4DD}" type="presParOf" srcId="{7D1353CB-02A7-4327-872C-E8EB97B34482}" destId="{03DF0807-6344-476C-8DE6-ED0D1DB7160E}" srcOrd="1" destOrd="0" presId="urn:microsoft.com/office/officeart/2005/8/layout/arrow2"/>
    <dgm:cxn modelId="{FC5D6941-72D4-4277-92B1-CA4F6F758D37}" type="presParOf" srcId="{03DF0807-6344-476C-8DE6-ED0D1DB7160E}" destId="{AAB1D502-02E1-4FB1-8912-1512494E7052}" srcOrd="0" destOrd="0" presId="urn:microsoft.com/office/officeart/2005/8/layout/arrow2"/>
    <dgm:cxn modelId="{686DA913-0124-4318-9973-AF0AA4631330}" type="presParOf" srcId="{03DF0807-6344-476C-8DE6-ED0D1DB7160E}" destId="{46584E1E-9197-4E62-AA1A-8244A8F974E1}" srcOrd="1" destOrd="0" presId="urn:microsoft.com/office/officeart/2005/8/layout/arrow2"/>
    <dgm:cxn modelId="{0BDA97EC-036A-43A8-9DBB-882F06FE9261}" type="presParOf" srcId="{03DF0807-6344-476C-8DE6-ED0D1DB7160E}" destId="{44D4E06E-AAD4-4E82-AFC3-0E974483707A}" srcOrd="2" destOrd="0" presId="urn:microsoft.com/office/officeart/2005/8/layout/arrow2"/>
    <dgm:cxn modelId="{1FB0BDBC-B93D-4F0A-B3FF-A9710A352418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3D1455E-2F86-4707-830C-0792E18DE0CE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00BF6A-0D1B-4364-8FD2-87F15904593E}">
      <dgm:prSet phldrT="[Text]" custT="1"/>
      <dgm:spPr/>
      <dgm:t>
        <a:bodyPr/>
        <a:lstStyle/>
        <a:p>
          <a:r>
            <a:rPr lang="en-US" sz="2400" b="1" dirty="0" smtClean="0"/>
            <a:t>Vision</a:t>
          </a:r>
          <a:endParaRPr lang="en-US" sz="2400" b="1" dirty="0"/>
        </a:p>
      </dgm:t>
    </dgm:pt>
    <dgm:pt modelId="{D0933927-21D0-407C-9FCB-BFFD126F2E3A}" type="parTrans" cxnId="{F7D79544-6205-4B2C-A45B-64E74922FABB}">
      <dgm:prSet/>
      <dgm:spPr/>
      <dgm:t>
        <a:bodyPr/>
        <a:lstStyle/>
        <a:p>
          <a:endParaRPr lang="en-US"/>
        </a:p>
      </dgm:t>
    </dgm:pt>
    <dgm:pt modelId="{886D5D89-D506-4780-980F-5061445E132D}" type="sibTrans" cxnId="{F7D79544-6205-4B2C-A45B-64E74922FABB}">
      <dgm:prSet/>
      <dgm:spPr/>
      <dgm:t>
        <a:bodyPr/>
        <a:lstStyle/>
        <a:p>
          <a:endParaRPr lang="en-US"/>
        </a:p>
      </dgm:t>
    </dgm:pt>
    <dgm:pt modelId="{CEFF55AF-932D-422A-852A-3690E034F5BF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7030A0"/>
              </a:solidFill>
            </a:rPr>
            <a:t>Staff </a:t>
          </a:r>
          <a:r>
            <a:rPr lang="en-US" sz="1600" dirty="0" smtClean="0"/>
            <a:t>(Academic, Technical and Management)</a:t>
          </a:r>
          <a:endParaRPr lang="en-US" sz="1600" dirty="0"/>
        </a:p>
      </dgm:t>
    </dgm:pt>
    <dgm:pt modelId="{C7CF9F8C-0843-4FCD-BEB2-DB1C485BEA75}" type="parTrans" cxnId="{ECCA11D1-3089-4469-92C2-812050CB2D2A}">
      <dgm:prSet/>
      <dgm:spPr/>
      <dgm:t>
        <a:bodyPr/>
        <a:lstStyle/>
        <a:p>
          <a:endParaRPr lang="en-US"/>
        </a:p>
      </dgm:t>
    </dgm:pt>
    <dgm:pt modelId="{01626BC1-A8B5-4D93-8A96-C0C3A581690F}" type="sibTrans" cxnId="{ECCA11D1-3089-4469-92C2-812050CB2D2A}">
      <dgm:prSet/>
      <dgm:spPr/>
      <dgm:t>
        <a:bodyPr/>
        <a:lstStyle/>
        <a:p>
          <a:endParaRPr lang="en-US"/>
        </a:p>
      </dgm:t>
    </dgm:pt>
    <dgm:pt modelId="{54368955-1688-465C-BED0-21165108E40E}">
      <dgm:prSet phldrT="[Text]" custT="1"/>
      <dgm:spPr/>
      <dgm:t>
        <a:bodyPr/>
        <a:lstStyle/>
        <a:p>
          <a:r>
            <a:rPr lang="en-US" sz="2000" b="1" dirty="0" smtClean="0"/>
            <a:t>Mission</a:t>
          </a:r>
          <a:endParaRPr lang="en-US" sz="2000" b="1" dirty="0"/>
        </a:p>
      </dgm:t>
    </dgm:pt>
    <dgm:pt modelId="{D5E598F5-FFA4-4EF8-A7AF-61A6D29A8E57}" type="parTrans" cxnId="{0931EB84-3EE9-4900-86FA-0E68413B9DE6}">
      <dgm:prSet/>
      <dgm:spPr/>
      <dgm:t>
        <a:bodyPr/>
        <a:lstStyle/>
        <a:p>
          <a:endParaRPr lang="en-US"/>
        </a:p>
      </dgm:t>
    </dgm:pt>
    <dgm:pt modelId="{FB24D30D-23E9-4E81-9EA9-99DD78AD276E}" type="sibTrans" cxnId="{0931EB84-3EE9-4900-86FA-0E68413B9DE6}">
      <dgm:prSet/>
      <dgm:spPr/>
      <dgm:t>
        <a:bodyPr/>
        <a:lstStyle/>
        <a:p>
          <a:endParaRPr lang="en-US"/>
        </a:p>
      </dgm:t>
    </dgm:pt>
    <dgm:pt modelId="{B646BD19-738E-4593-9B7F-F000FE8DE3B3}">
      <dgm:prSet phldrT="[Text]" custT="1"/>
      <dgm:spPr/>
      <dgm:t>
        <a:bodyPr/>
        <a:lstStyle/>
        <a:p>
          <a:pPr algn="r"/>
          <a:r>
            <a:rPr lang="en-US" sz="1800" b="1" dirty="0" smtClean="0">
              <a:solidFill>
                <a:srgbClr val="C00000"/>
              </a:solidFill>
            </a:rPr>
            <a:t>Graduates</a:t>
          </a:r>
          <a:r>
            <a:rPr lang="en-US" sz="1800" b="1" dirty="0" smtClean="0"/>
            <a:t> </a:t>
          </a:r>
          <a:r>
            <a:rPr lang="en-US" sz="1600" dirty="0" smtClean="0"/>
            <a:t>(the voice of students)</a:t>
          </a:r>
          <a:endParaRPr lang="en-US" sz="1600" dirty="0"/>
        </a:p>
      </dgm:t>
    </dgm:pt>
    <dgm:pt modelId="{8598F78B-FEF6-4E41-937D-97600E18277E}" type="parTrans" cxnId="{C26E27D8-D5F0-4753-AEB5-BEED6F702EBF}">
      <dgm:prSet/>
      <dgm:spPr/>
      <dgm:t>
        <a:bodyPr/>
        <a:lstStyle/>
        <a:p>
          <a:endParaRPr lang="en-US"/>
        </a:p>
      </dgm:t>
    </dgm:pt>
    <dgm:pt modelId="{E8F8969B-EEFB-412A-932D-79BF38E5B195}" type="sibTrans" cxnId="{C26E27D8-D5F0-4753-AEB5-BEED6F702EBF}">
      <dgm:prSet/>
      <dgm:spPr/>
      <dgm:t>
        <a:bodyPr/>
        <a:lstStyle/>
        <a:p>
          <a:endParaRPr lang="en-US"/>
        </a:p>
      </dgm:t>
    </dgm:pt>
    <dgm:pt modelId="{3A5C7FBD-5B39-4D93-9ADB-E1574F8F09F8}">
      <dgm:prSet phldrT="[Text]" custT="1"/>
      <dgm:spPr/>
      <dgm:t>
        <a:bodyPr/>
        <a:lstStyle/>
        <a:p>
          <a:r>
            <a:rPr lang="en-US" sz="1800" b="1" dirty="0" smtClean="0"/>
            <a:t>Values</a:t>
          </a:r>
          <a:endParaRPr lang="en-US" sz="1800" b="1" dirty="0"/>
        </a:p>
      </dgm:t>
    </dgm:pt>
    <dgm:pt modelId="{79210184-7949-48D4-AA9C-47D0BDDA2590}" type="parTrans" cxnId="{1EDFDB74-70A2-4BD9-B20E-4D1F12BDA05E}">
      <dgm:prSet/>
      <dgm:spPr/>
      <dgm:t>
        <a:bodyPr/>
        <a:lstStyle/>
        <a:p>
          <a:endParaRPr lang="en-US"/>
        </a:p>
      </dgm:t>
    </dgm:pt>
    <dgm:pt modelId="{89072C5C-18E9-4CA5-AB8E-6262C56EFAEB}" type="sibTrans" cxnId="{1EDFDB74-70A2-4BD9-B20E-4D1F12BDA05E}">
      <dgm:prSet/>
      <dgm:spPr/>
      <dgm:t>
        <a:bodyPr/>
        <a:lstStyle/>
        <a:p>
          <a:endParaRPr lang="en-US"/>
        </a:p>
      </dgm:t>
    </dgm:pt>
    <dgm:pt modelId="{656BAEE6-DED8-4395-9381-3A048F1F89A1}">
      <dgm:prSet phldrT="[Text]" custT="1"/>
      <dgm:spPr/>
      <dgm:t>
        <a:bodyPr/>
        <a:lstStyle/>
        <a:p>
          <a:pPr algn="l"/>
          <a:r>
            <a:rPr lang="en-US" sz="1700" b="1" dirty="0" smtClean="0"/>
            <a:t>Objectives</a:t>
          </a:r>
          <a:endParaRPr lang="en-US" sz="1700" b="1" dirty="0"/>
        </a:p>
      </dgm:t>
    </dgm:pt>
    <dgm:pt modelId="{E94113F4-E342-411F-BBF0-41D93639F8A2}" type="parTrans" cxnId="{B8D5EB10-8C70-4440-BD94-D863B52DC25A}">
      <dgm:prSet/>
      <dgm:spPr/>
      <dgm:t>
        <a:bodyPr/>
        <a:lstStyle/>
        <a:p>
          <a:endParaRPr lang="en-US"/>
        </a:p>
      </dgm:t>
    </dgm:pt>
    <dgm:pt modelId="{9EC65403-AD5A-4FC6-9F8F-F8DE69E403C5}" type="sibTrans" cxnId="{B8D5EB10-8C70-4440-BD94-D863B52DC25A}">
      <dgm:prSet/>
      <dgm:spPr/>
      <dgm:t>
        <a:bodyPr/>
        <a:lstStyle/>
        <a:p>
          <a:endParaRPr lang="en-US"/>
        </a:p>
      </dgm:t>
    </dgm:pt>
    <dgm:pt modelId="{B30C14D3-8B0D-4A75-A75C-63712A529406}">
      <dgm:prSet phldrT="[Text]" custT="1"/>
      <dgm:spPr/>
      <dgm:t>
        <a:bodyPr/>
        <a:lstStyle/>
        <a:p>
          <a:pPr algn="r"/>
          <a:r>
            <a:rPr lang="en-US" sz="1800" b="1" dirty="0" smtClean="0">
              <a:solidFill>
                <a:srgbClr val="00B050"/>
              </a:solidFill>
            </a:rPr>
            <a:t>Industry</a:t>
          </a:r>
          <a:r>
            <a:rPr lang="en-US" sz="1800" dirty="0" smtClean="0">
              <a:solidFill>
                <a:srgbClr val="00B050"/>
              </a:solidFill>
            </a:rPr>
            <a:t> </a:t>
          </a:r>
          <a:r>
            <a:rPr lang="en-US" sz="1600" dirty="0" smtClean="0"/>
            <a:t>(Employers, External Examiners, Accreditation Bodies</a:t>
          </a:r>
          <a:endParaRPr lang="en-US" sz="1600" dirty="0"/>
        </a:p>
      </dgm:t>
    </dgm:pt>
    <dgm:pt modelId="{B9879848-7C9E-4829-A6E9-582823E36BEB}" type="sibTrans" cxnId="{2D8347BF-F648-49DE-8807-6C912AAC5AC9}">
      <dgm:prSet/>
      <dgm:spPr/>
      <dgm:t>
        <a:bodyPr/>
        <a:lstStyle/>
        <a:p>
          <a:endParaRPr lang="en-US"/>
        </a:p>
      </dgm:t>
    </dgm:pt>
    <dgm:pt modelId="{F4864C58-B7BD-46A5-859F-A7DD85D3D12F}" type="parTrans" cxnId="{2D8347BF-F648-49DE-8807-6C912AAC5AC9}">
      <dgm:prSet/>
      <dgm:spPr/>
      <dgm:t>
        <a:bodyPr/>
        <a:lstStyle/>
        <a:p>
          <a:endParaRPr lang="en-US"/>
        </a:p>
      </dgm:t>
    </dgm:pt>
    <dgm:pt modelId="{45E76CDD-2CAE-4CDA-ABA7-D712F8A6F4FE}" type="pres">
      <dgm:prSet presAssocID="{13D1455E-2F86-4707-830C-0792E18DE0C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B7967E-D8A6-4B07-A9AF-1028F61F2203}" type="pres">
      <dgm:prSet presAssocID="{13D1455E-2F86-4707-830C-0792E18DE0CE}" presName="children" presStyleCnt="0"/>
      <dgm:spPr/>
    </dgm:pt>
    <dgm:pt modelId="{9B34B216-F118-4B3F-907D-3AFBCF90E0AF}" type="pres">
      <dgm:prSet presAssocID="{13D1455E-2F86-4707-830C-0792E18DE0CE}" presName="child1group" presStyleCnt="0"/>
      <dgm:spPr/>
    </dgm:pt>
    <dgm:pt modelId="{E0C67552-1B8A-4EC2-9D02-E8F3F06A6C72}" type="pres">
      <dgm:prSet presAssocID="{13D1455E-2F86-4707-830C-0792E18DE0CE}" presName="child1" presStyleLbl="bgAcc1" presStyleIdx="0" presStyleCnt="3" custScaleX="189981"/>
      <dgm:spPr/>
      <dgm:t>
        <a:bodyPr/>
        <a:lstStyle/>
        <a:p>
          <a:endParaRPr lang="en-US"/>
        </a:p>
      </dgm:t>
    </dgm:pt>
    <dgm:pt modelId="{3139C825-9774-44A2-9E1F-A2F76A1AD985}" type="pres">
      <dgm:prSet presAssocID="{13D1455E-2F86-4707-830C-0792E18DE0CE}" presName="child1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AD8AA-F692-485A-B55B-958C0CF91B87}" type="pres">
      <dgm:prSet presAssocID="{13D1455E-2F86-4707-830C-0792E18DE0CE}" presName="child2group" presStyleCnt="0"/>
      <dgm:spPr/>
    </dgm:pt>
    <dgm:pt modelId="{5F6DEBB9-489D-4C33-AAA7-2E3A5E1C2F13}" type="pres">
      <dgm:prSet presAssocID="{13D1455E-2F86-4707-830C-0792E18DE0CE}" presName="child2" presStyleLbl="bgAcc1" presStyleIdx="1" presStyleCnt="3" custScaleX="189917"/>
      <dgm:spPr/>
      <dgm:t>
        <a:bodyPr/>
        <a:lstStyle/>
        <a:p>
          <a:endParaRPr lang="en-US"/>
        </a:p>
      </dgm:t>
    </dgm:pt>
    <dgm:pt modelId="{A581BDF2-368A-4CB0-ACD7-198B6D92E2C6}" type="pres">
      <dgm:prSet presAssocID="{13D1455E-2F86-4707-830C-0792E18DE0CE}" presName="child2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6ED19-3AEA-43FF-B97E-8EA3CDDE0C86}" type="pres">
      <dgm:prSet presAssocID="{13D1455E-2F86-4707-830C-0792E18DE0CE}" presName="child3group" presStyleCnt="0"/>
      <dgm:spPr/>
    </dgm:pt>
    <dgm:pt modelId="{E14BE072-5276-4936-AFCE-15430444BCAC}" type="pres">
      <dgm:prSet presAssocID="{13D1455E-2F86-4707-830C-0792E18DE0CE}" presName="child3" presStyleLbl="bgAcc1" presStyleIdx="2" presStyleCnt="3" custScaleX="171028" custLinFactNeighborX="18721" custLinFactNeighborY="594"/>
      <dgm:spPr/>
      <dgm:t>
        <a:bodyPr/>
        <a:lstStyle/>
        <a:p>
          <a:endParaRPr lang="en-US"/>
        </a:p>
      </dgm:t>
    </dgm:pt>
    <dgm:pt modelId="{35C89CF0-7BBC-428A-80D6-9200E97B7A28}" type="pres">
      <dgm:prSet presAssocID="{13D1455E-2F86-4707-830C-0792E18DE0CE}" presName="child3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C8839-3001-45DB-9A62-8263CB140E47}" type="pres">
      <dgm:prSet presAssocID="{13D1455E-2F86-4707-830C-0792E18DE0CE}" presName="childPlaceholder" presStyleCnt="0"/>
      <dgm:spPr/>
    </dgm:pt>
    <dgm:pt modelId="{506151BF-9CC6-4FB3-8E5B-289134E9EA94}" type="pres">
      <dgm:prSet presAssocID="{13D1455E-2F86-4707-830C-0792E18DE0CE}" presName="circle" presStyleCnt="0"/>
      <dgm:spPr/>
    </dgm:pt>
    <dgm:pt modelId="{492B1C99-34B9-455F-85E5-74F17B568036}" type="pres">
      <dgm:prSet presAssocID="{13D1455E-2F86-4707-830C-0792E18DE0C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3EF94-3AD1-4FF4-9772-E503BF896563}" type="pres">
      <dgm:prSet presAssocID="{13D1455E-2F86-4707-830C-0792E18DE0C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7D44E-4021-41F2-BA1D-9E9D4A40E754}" type="pres">
      <dgm:prSet presAssocID="{13D1455E-2F86-4707-830C-0792E18DE0C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69DD5E-A03F-45BD-8223-D06B7FD628BA}" type="pres">
      <dgm:prSet presAssocID="{13D1455E-2F86-4707-830C-0792E18DE0C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03E94-36C7-4D46-BE9D-CCFA5BC80D95}" type="pres">
      <dgm:prSet presAssocID="{13D1455E-2F86-4707-830C-0792E18DE0CE}" presName="quadrantPlaceholder" presStyleCnt="0"/>
      <dgm:spPr/>
    </dgm:pt>
    <dgm:pt modelId="{2378D494-8308-434F-B429-6A8B54CCBC80}" type="pres">
      <dgm:prSet presAssocID="{13D1455E-2F86-4707-830C-0792E18DE0CE}" presName="center1" presStyleLbl="fgShp" presStyleIdx="0" presStyleCnt="2"/>
      <dgm:spPr/>
    </dgm:pt>
    <dgm:pt modelId="{EE0E0536-82E6-4AC9-8C85-5201BA0C6A32}" type="pres">
      <dgm:prSet presAssocID="{13D1455E-2F86-4707-830C-0792E18DE0CE}" presName="center2" presStyleLbl="fgShp" presStyleIdx="1" presStyleCnt="2"/>
      <dgm:spPr/>
    </dgm:pt>
  </dgm:ptLst>
  <dgm:cxnLst>
    <dgm:cxn modelId="{4B338BAA-E64E-4E07-B464-9E559C6CD41C}" type="presOf" srcId="{B30C14D3-8B0D-4A75-A75C-63712A529406}" destId="{E14BE072-5276-4936-AFCE-15430444BCAC}" srcOrd="0" destOrd="0" presId="urn:microsoft.com/office/officeart/2005/8/layout/cycle4"/>
    <dgm:cxn modelId="{F7D79544-6205-4B2C-A45B-64E74922FABB}" srcId="{13D1455E-2F86-4707-830C-0792E18DE0CE}" destId="{EC00BF6A-0D1B-4364-8FD2-87F15904593E}" srcOrd="0" destOrd="0" parTransId="{D0933927-21D0-407C-9FCB-BFFD126F2E3A}" sibTransId="{886D5D89-D506-4780-980F-5061445E132D}"/>
    <dgm:cxn modelId="{72593315-C6DC-442B-976F-190E00ECF779}" type="presOf" srcId="{CEFF55AF-932D-422A-852A-3690E034F5BF}" destId="{3139C825-9774-44A2-9E1F-A2F76A1AD985}" srcOrd="1" destOrd="0" presId="urn:microsoft.com/office/officeart/2005/8/layout/cycle4"/>
    <dgm:cxn modelId="{2E343704-4F6C-451C-A39A-38E5FC2DEF28}" type="presOf" srcId="{656BAEE6-DED8-4395-9381-3A048F1F89A1}" destId="{7F69DD5E-A03F-45BD-8223-D06B7FD628BA}" srcOrd="0" destOrd="0" presId="urn:microsoft.com/office/officeart/2005/8/layout/cycle4"/>
    <dgm:cxn modelId="{1EDFDB74-70A2-4BD9-B20E-4D1F12BDA05E}" srcId="{13D1455E-2F86-4707-830C-0792E18DE0CE}" destId="{3A5C7FBD-5B39-4D93-9ADB-E1574F8F09F8}" srcOrd="2" destOrd="0" parTransId="{79210184-7949-48D4-AA9C-47D0BDDA2590}" sibTransId="{89072C5C-18E9-4CA5-AB8E-6262C56EFAEB}"/>
    <dgm:cxn modelId="{979886B7-4201-4C0F-8E68-0C53B5981A8B}" type="presOf" srcId="{EC00BF6A-0D1B-4364-8FD2-87F15904593E}" destId="{492B1C99-34B9-455F-85E5-74F17B568036}" srcOrd="0" destOrd="0" presId="urn:microsoft.com/office/officeart/2005/8/layout/cycle4"/>
    <dgm:cxn modelId="{67BB3374-31BB-4FD6-B144-1218F8E75C01}" type="presOf" srcId="{3A5C7FBD-5B39-4D93-9ADB-E1574F8F09F8}" destId="{4F87D44E-4021-41F2-BA1D-9E9D4A40E754}" srcOrd="0" destOrd="0" presId="urn:microsoft.com/office/officeart/2005/8/layout/cycle4"/>
    <dgm:cxn modelId="{ECCA11D1-3089-4469-92C2-812050CB2D2A}" srcId="{EC00BF6A-0D1B-4364-8FD2-87F15904593E}" destId="{CEFF55AF-932D-422A-852A-3690E034F5BF}" srcOrd="0" destOrd="0" parTransId="{C7CF9F8C-0843-4FCD-BEB2-DB1C485BEA75}" sibTransId="{01626BC1-A8B5-4D93-8A96-C0C3A581690F}"/>
    <dgm:cxn modelId="{0931EB84-3EE9-4900-86FA-0E68413B9DE6}" srcId="{13D1455E-2F86-4707-830C-0792E18DE0CE}" destId="{54368955-1688-465C-BED0-21165108E40E}" srcOrd="1" destOrd="0" parTransId="{D5E598F5-FFA4-4EF8-A7AF-61A6D29A8E57}" sibTransId="{FB24D30D-23E9-4E81-9EA9-99DD78AD276E}"/>
    <dgm:cxn modelId="{B0000FC8-2AE3-436B-AD9A-01BFF316A730}" type="presOf" srcId="{CEFF55AF-932D-422A-852A-3690E034F5BF}" destId="{E0C67552-1B8A-4EC2-9D02-E8F3F06A6C72}" srcOrd="0" destOrd="0" presId="urn:microsoft.com/office/officeart/2005/8/layout/cycle4"/>
    <dgm:cxn modelId="{4866F3AC-B0AC-4D6E-BEBD-25738A8A4F41}" type="presOf" srcId="{B30C14D3-8B0D-4A75-A75C-63712A529406}" destId="{35C89CF0-7BBC-428A-80D6-9200E97B7A28}" srcOrd="1" destOrd="0" presId="urn:microsoft.com/office/officeart/2005/8/layout/cycle4"/>
    <dgm:cxn modelId="{C26E27D8-D5F0-4753-AEB5-BEED6F702EBF}" srcId="{54368955-1688-465C-BED0-21165108E40E}" destId="{B646BD19-738E-4593-9B7F-F000FE8DE3B3}" srcOrd="0" destOrd="0" parTransId="{8598F78B-FEF6-4E41-937D-97600E18277E}" sibTransId="{E8F8969B-EEFB-412A-932D-79BF38E5B195}"/>
    <dgm:cxn modelId="{B8D5EB10-8C70-4440-BD94-D863B52DC25A}" srcId="{13D1455E-2F86-4707-830C-0792E18DE0CE}" destId="{656BAEE6-DED8-4395-9381-3A048F1F89A1}" srcOrd="3" destOrd="0" parTransId="{E94113F4-E342-411F-BBF0-41D93639F8A2}" sibTransId="{9EC65403-AD5A-4FC6-9F8F-F8DE69E403C5}"/>
    <dgm:cxn modelId="{96B9ED8C-FDCC-4F1F-98D8-45949DE18C57}" type="presOf" srcId="{54368955-1688-465C-BED0-21165108E40E}" destId="{FEC3EF94-3AD1-4FF4-9772-E503BF896563}" srcOrd="0" destOrd="0" presId="urn:microsoft.com/office/officeart/2005/8/layout/cycle4"/>
    <dgm:cxn modelId="{561D7AB2-105D-4828-A875-379255D7ECE2}" type="presOf" srcId="{B646BD19-738E-4593-9B7F-F000FE8DE3B3}" destId="{5F6DEBB9-489D-4C33-AAA7-2E3A5E1C2F13}" srcOrd="0" destOrd="0" presId="urn:microsoft.com/office/officeart/2005/8/layout/cycle4"/>
    <dgm:cxn modelId="{845CAEC6-49EE-498B-B8F8-4B4D56AD96B2}" type="presOf" srcId="{13D1455E-2F86-4707-830C-0792E18DE0CE}" destId="{45E76CDD-2CAE-4CDA-ABA7-D712F8A6F4FE}" srcOrd="0" destOrd="0" presId="urn:microsoft.com/office/officeart/2005/8/layout/cycle4"/>
    <dgm:cxn modelId="{6C012AE4-0A74-4EFD-9872-4C44D05B4E44}" type="presOf" srcId="{B646BD19-738E-4593-9B7F-F000FE8DE3B3}" destId="{A581BDF2-368A-4CB0-ACD7-198B6D92E2C6}" srcOrd="1" destOrd="0" presId="urn:microsoft.com/office/officeart/2005/8/layout/cycle4"/>
    <dgm:cxn modelId="{2D8347BF-F648-49DE-8807-6C912AAC5AC9}" srcId="{3A5C7FBD-5B39-4D93-9ADB-E1574F8F09F8}" destId="{B30C14D3-8B0D-4A75-A75C-63712A529406}" srcOrd="0" destOrd="0" parTransId="{F4864C58-B7BD-46A5-859F-A7DD85D3D12F}" sibTransId="{B9879848-7C9E-4829-A6E9-582823E36BEB}"/>
    <dgm:cxn modelId="{22ABA5CD-AE00-4459-B7B9-C7DF0951BC5A}" type="presParOf" srcId="{45E76CDD-2CAE-4CDA-ABA7-D712F8A6F4FE}" destId="{B8B7967E-D8A6-4B07-A9AF-1028F61F2203}" srcOrd="0" destOrd="0" presId="urn:microsoft.com/office/officeart/2005/8/layout/cycle4"/>
    <dgm:cxn modelId="{CA2D55D1-33E3-4742-98A2-A6D436F4C79B}" type="presParOf" srcId="{B8B7967E-D8A6-4B07-A9AF-1028F61F2203}" destId="{9B34B216-F118-4B3F-907D-3AFBCF90E0AF}" srcOrd="0" destOrd="0" presId="urn:microsoft.com/office/officeart/2005/8/layout/cycle4"/>
    <dgm:cxn modelId="{46A36D62-26E2-4B76-8C79-766BF863CC36}" type="presParOf" srcId="{9B34B216-F118-4B3F-907D-3AFBCF90E0AF}" destId="{E0C67552-1B8A-4EC2-9D02-E8F3F06A6C72}" srcOrd="0" destOrd="0" presId="urn:microsoft.com/office/officeart/2005/8/layout/cycle4"/>
    <dgm:cxn modelId="{EF2833FE-E49E-49AB-8AE7-AE283FBD87E6}" type="presParOf" srcId="{9B34B216-F118-4B3F-907D-3AFBCF90E0AF}" destId="{3139C825-9774-44A2-9E1F-A2F76A1AD985}" srcOrd="1" destOrd="0" presId="urn:microsoft.com/office/officeart/2005/8/layout/cycle4"/>
    <dgm:cxn modelId="{A80B37D6-3476-4A23-B40B-7EBF038901C5}" type="presParOf" srcId="{B8B7967E-D8A6-4B07-A9AF-1028F61F2203}" destId="{6E3AD8AA-F692-485A-B55B-958C0CF91B87}" srcOrd="1" destOrd="0" presId="urn:microsoft.com/office/officeart/2005/8/layout/cycle4"/>
    <dgm:cxn modelId="{2B2B2C48-9A28-4512-9C89-BC9F373D60C1}" type="presParOf" srcId="{6E3AD8AA-F692-485A-B55B-958C0CF91B87}" destId="{5F6DEBB9-489D-4C33-AAA7-2E3A5E1C2F13}" srcOrd="0" destOrd="0" presId="urn:microsoft.com/office/officeart/2005/8/layout/cycle4"/>
    <dgm:cxn modelId="{9921AE82-87DA-4261-9834-C558EFF58C7A}" type="presParOf" srcId="{6E3AD8AA-F692-485A-B55B-958C0CF91B87}" destId="{A581BDF2-368A-4CB0-ACD7-198B6D92E2C6}" srcOrd="1" destOrd="0" presId="urn:microsoft.com/office/officeart/2005/8/layout/cycle4"/>
    <dgm:cxn modelId="{66A6995A-E432-4678-94D8-6A0C2AD80837}" type="presParOf" srcId="{B8B7967E-D8A6-4B07-A9AF-1028F61F2203}" destId="{FDA6ED19-3AEA-43FF-B97E-8EA3CDDE0C86}" srcOrd="2" destOrd="0" presId="urn:microsoft.com/office/officeart/2005/8/layout/cycle4"/>
    <dgm:cxn modelId="{3453FE11-1ABC-4FC6-B5CE-7807D15520F8}" type="presParOf" srcId="{FDA6ED19-3AEA-43FF-B97E-8EA3CDDE0C86}" destId="{E14BE072-5276-4936-AFCE-15430444BCAC}" srcOrd="0" destOrd="0" presId="urn:microsoft.com/office/officeart/2005/8/layout/cycle4"/>
    <dgm:cxn modelId="{5E07C791-34B2-40B9-91C0-53C9E2BF1239}" type="presParOf" srcId="{FDA6ED19-3AEA-43FF-B97E-8EA3CDDE0C86}" destId="{35C89CF0-7BBC-428A-80D6-9200E97B7A28}" srcOrd="1" destOrd="0" presId="urn:microsoft.com/office/officeart/2005/8/layout/cycle4"/>
    <dgm:cxn modelId="{00BA0EC1-669D-45B0-BD02-B91DC8AA0982}" type="presParOf" srcId="{B8B7967E-D8A6-4B07-A9AF-1028F61F2203}" destId="{5CFC8839-3001-45DB-9A62-8263CB140E47}" srcOrd="3" destOrd="0" presId="urn:microsoft.com/office/officeart/2005/8/layout/cycle4"/>
    <dgm:cxn modelId="{F4FE40DD-2B04-4310-9A2A-DB6434F9E763}" type="presParOf" srcId="{45E76CDD-2CAE-4CDA-ABA7-D712F8A6F4FE}" destId="{506151BF-9CC6-4FB3-8E5B-289134E9EA94}" srcOrd="1" destOrd="0" presId="urn:microsoft.com/office/officeart/2005/8/layout/cycle4"/>
    <dgm:cxn modelId="{77AFA6EE-9AD4-45A7-AB46-09926D8C5CE4}" type="presParOf" srcId="{506151BF-9CC6-4FB3-8E5B-289134E9EA94}" destId="{492B1C99-34B9-455F-85E5-74F17B568036}" srcOrd="0" destOrd="0" presId="urn:microsoft.com/office/officeart/2005/8/layout/cycle4"/>
    <dgm:cxn modelId="{6CCC9765-24DD-480E-9394-5977D3DBB10A}" type="presParOf" srcId="{506151BF-9CC6-4FB3-8E5B-289134E9EA94}" destId="{FEC3EF94-3AD1-4FF4-9772-E503BF896563}" srcOrd="1" destOrd="0" presId="urn:microsoft.com/office/officeart/2005/8/layout/cycle4"/>
    <dgm:cxn modelId="{DECD445D-5B4A-4B58-B25C-485CA0A94525}" type="presParOf" srcId="{506151BF-9CC6-4FB3-8E5B-289134E9EA94}" destId="{4F87D44E-4021-41F2-BA1D-9E9D4A40E754}" srcOrd="2" destOrd="0" presId="urn:microsoft.com/office/officeart/2005/8/layout/cycle4"/>
    <dgm:cxn modelId="{92A06234-AB7C-417F-B538-BBD949F11365}" type="presParOf" srcId="{506151BF-9CC6-4FB3-8E5B-289134E9EA94}" destId="{7F69DD5E-A03F-45BD-8223-D06B7FD628BA}" srcOrd="3" destOrd="0" presId="urn:microsoft.com/office/officeart/2005/8/layout/cycle4"/>
    <dgm:cxn modelId="{E509EFC2-AF7C-4BDC-8761-A22F940F1DF7}" type="presParOf" srcId="{506151BF-9CC6-4FB3-8E5B-289134E9EA94}" destId="{A8C03E94-36C7-4D46-BE9D-CCFA5BC80D95}" srcOrd="4" destOrd="0" presId="urn:microsoft.com/office/officeart/2005/8/layout/cycle4"/>
    <dgm:cxn modelId="{8BE7E110-0BEB-45DB-A507-CA24E5E532C1}" type="presParOf" srcId="{45E76CDD-2CAE-4CDA-ABA7-D712F8A6F4FE}" destId="{2378D494-8308-434F-B429-6A8B54CCBC80}" srcOrd="2" destOrd="0" presId="urn:microsoft.com/office/officeart/2005/8/layout/cycle4"/>
    <dgm:cxn modelId="{4B3FCD61-8573-483B-A6D5-B76F6EA5B318}" type="presParOf" srcId="{45E76CDD-2CAE-4CDA-ABA7-D712F8A6F4FE}" destId="{EE0E0536-82E6-4AC9-8C85-5201BA0C6A3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6EA5413B-D41C-4BFF-BD42-489478165605}" type="presOf" srcId="{D38A03D8-679B-4229-9485-3D9E091E43C1}" destId="{481DCECF-3508-4274-972E-63F772FC97C7}" srcOrd="0" destOrd="0" presId="urn:microsoft.com/office/officeart/2005/8/layout/cycle2"/>
    <dgm:cxn modelId="{737AFAB4-BC7C-4B81-9DAC-B7EEFB9A091A}" type="presOf" srcId="{DE843297-2F7A-4179-AC3E-79C97BAD4FF0}" destId="{1ED75B5F-7C46-42A6-A587-3BDC87FC1799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1BCDE2F8-9E70-4E0F-B8E1-A8A8F9B5F4C1}" type="presOf" srcId="{F4F196D1-905F-4F33-89F4-1D067959C1E9}" destId="{F59B996E-7548-45DB-8B81-D95A486A5616}" srcOrd="1" destOrd="0" presId="urn:microsoft.com/office/officeart/2005/8/layout/cycle2"/>
    <dgm:cxn modelId="{1BE87AA8-ED3B-4B46-BC16-BE237F8C4D71}" type="presOf" srcId="{D1C09DD5-F21D-4768-B3F0-6261F2920479}" destId="{51FA5860-DD46-42EA-997F-18444B5DA543}" srcOrd="0" destOrd="0" presId="urn:microsoft.com/office/officeart/2005/8/layout/cycle2"/>
    <dgm:cxn modelId="{3A1F5AD1-454E-42BC-BEE9-40A0F2E54C09}" type="presOf" srcId="{286C0EAC-54E1-4698-AA35-82E81CB72087}" destId="{A8855719-58FD-4D3C-A322-9D0D36B499E7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A3F642C4-638E-4AA9-8311-6EC63FB585DC}" type="presOf" srcId="{13DAABFF-A019-43D7-AA12-A4340A1BB516}" destId="{9F3E679A-2A38-4B4B-B485-5136E611108D}" srcOrd="0" destOrd="0" presId="urn:microsoft.com/office/officeart/2005/8/layout/cycle2"/>
    <dgm:cxn modelId="{1F491A54-2905-472D-A623-7683890572DE}" type="presOf" srcId="{F4F196D1-905F-4F33-89F4-1D067959C1E9}" destId="{6D8C1293-8C14-4B32-B909-24E07759136D}" srcOrd="0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922B91B1-FBAE-4CB8-A1BC-C69C88AD1BE0}" type="presOf" srcId="{E2DB0D3A-99FD-4FA3-B095-6B7CC494BB6D}" destId="{E04DC003-54D1-4AB2-AEAB-07AD7B89F4D3}" srcOrd="0" destOrd="0" presId="urn:microsoft.com/office/officeart/2005/8/layout/cycle2"/>
    <dgm:cxn modelId="{61C5E00F-9372-4DEB-8B8C-16070BD6539C}" type="presOf" srcId="{B05F69D6-951E-4DCC-A3D7-131A26D7E070}" destId="{387BE235-97FF-4DA4-B9BF-71B5D8271DA9}" srcOrd="0" destOrd="0" presId="urn:microsoft.com/office/officeart/2005/8/layout/cycle2"/>
    <dgm:cxn modelId="{014EF162-4ADA-403B-9E4B-5FA4103CFFAC}" type="presOf" srcId="{34D9B02B-AE1C-4BCD-AB8E-E685FF8117F2}" destId="{8286854B-3547-4889-8B9D-CF124DA03B64}" srcOrd="0" destOrd="0" presId="urn:microsoft.com/office/officeart/2005/8/layout/cycle2"/>
    <dgm:cxn modelId="{41809038-BFD3-44CD-A997-31284D8D9407}" type="presOf" srcId="{E9457AF7-7934-469C-A55C-6542F6FF98F4}" destId="{BCF82373-45F3-4482-993A-26EBDCE52F34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6BCC1AC8-9739-4994-92A1-68460187853B}" type="presOf" srcId="{13DAABFF-A019-43D7-AA12-A4340A1BB516}" destId="{B089C67A-3200-4C81-BDD9-49127ECA09BD}" srcOrd="1" destOrd="0" presId="urn:microsoft.com/office/officeart/2005/8/layout/cycle2"/>
    <dgm:cxn modelId="{B8FE8E6F-860B-44A1-A604-F486832A59B1}" type="presOf" srcId="{43834E0D-40DF-4285-AD38-9D6151F5D9BA}" destId="{CB8E8B8E-2D47-48AD-AC48-B99373127133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88665B96-C218-428E-BB4D-17C4E58DEDFE}" type="presOf" srcId="{94A75FA9-74EE-45D2-AF3D-D8BFBBB57556}" destId="{74A0FBEB-7157-4BB8-BF04-F981F81D215B}" srcOrd="0" destOrd="0" presId="urn:microsoft.com/office/officeart/2005/8/layout/cycle2"/>
    <dgm:cxn modelId="{906DFFD4-1DD3-4A22-987C-944D9192A7A0}" type="presOf" srcId="{286C0EAC-54E1-4698-AA35-82E81CB72087}" destId="{EE7C6DF0-8A07-49B2-AC41-7F3CAB010CFF}" srcOrd="1" destOrd="0" presId="urn:microsoft.com/office/officeart/2005/8/layout/cycle2"/>
    <dgm:cxn modelId="{00B43898-80CF-4688-AA52-893BB30CD269}" type="presOf" srcId="{3AEF000C-1AD3-4813-80D3-9EE96BE01F1C}" destId="{54E8DC9C-4607-4B1E-B707-FCE580D60943}" srcOrd="1" destOrd="0" presId="urn:microsoft.com/office/officeart/2005/8/layout/cycle2"/>
    <dgm:cxn modelId="{FA8EC627-635D-4D4D-98F2-4B90C5682355}" type="presOf" srcId="{DE843297-2F7A-4179-AC3E-79C97BAD4FF0}" destId="{15C993CC-83BD-48FC-8037-746CFB7AAE46}" srcOrd="0" destOrd="0" presId="urn:microsoft.com/office/officeart/2005/8/layout/cycle2"/>
    <dgm:cxn modelId="{391A75E2-53D3-4BC1-A339-21226A05AC37}" type="presOf" srcId="{31A3447A-D9FD-4EA4-8AA3-C349D8C9B7AB}" destId="{C4C89F18-ADAE-4BC0-A5C8-698B10BC048C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94FD61F5-51E3-4526-988A-EA4B25CA7886}" type="presOf" srcId="{D1C09DD5-F21D-4768-B3F0-6261F2920479}" destId="{4B51C2F8-A3E8-48CC-A338-C9ECA7396100}" srcOrd="1" destOrd="0" presId="urn:microsoft.com/office/officeart/2005/8/layout/cycle2"/>
    <dgm:cxn modelId="{4F958B37-F316-4324-8601-750162CCA423}" type="presOf" srcId="{3AEF000C-1AD3-4813-80D3-9EE96BE01F1C}" destId="{33D3D162-036C-4DB6-A1DC-4CECED05966C}" srcOrd="0" destOrd="0" presId="urn:microsoft.com/office/officeart/2005/8/layout/cycle2"/>
    <dgm:cxn modelId="{B30E22F1-2959-453A-B5CA-0A145B01D829}" type="presOf" srcId="{6BEE1547-90E9-49DE-AD40-DC25D10D922D}" destId="{D21D18F8-40C0-4C78-BF0B-4278CA194F2B}" srcOrd="0" destOrd="0" presId="urn:microsoft.com/office/officeart/2005/8/layout/cycle2"/>
    <dgm:cxn modelId="{9D68F800-0317-4CDB-A9FC-9A964E95DEF8}" type="presOf" srcId="{B05F69D6-951E-4DCC-A3D7-131A26D7E070}" destId="{9918DA4C-0F49-4433-A310-387F0BD27105}" srcOrd="1" destOrd="0" presId="urn:microsoft.com/office/officeart/2005/8/layout/cycle2"/>
    <dgm:cxn modelId="{ADE4372B-7964-4E1F-AC55-1CC2BE21D1CD}" type="presOf" srcId="{783C5BF3-A63E-4ED6-AAEE-80EE014E7BE4}" destId="{441290F7-E6AB-4615-8621-6CDB6834B8F9}" srcOrd="0" destOrd="0" presId="urn:microsoft.com/office/officeart/2005/8/layout/cycle2"/>
    <dgm:cxn modelId="{CC1DD9BA-DEF5-4CDE-B777-B6BB8F1E9F80}" type="presOf" srcId="{34D9B02B-AE1C-4BCD-AB8E-E685FF8117F2}" destId="{E52009A4-D781-4D90-9D97-C1470893FAB1}" srcOrd="1" destOrd="0" presId="urn:microsoft.com/office/officeart/2005/8/layout/cycle2"/>
    <dgm:cxn modelId="{91917908-C54E-4241-B6A0-CD7FE5C0EB31}" type="presOf" srcId="{0F9212F0-FDB6-450F-AA57-30375D50A0E6}" destId="{FC2A5271-A80B-4F45-BE49-7B89EEB97F4C}" srcOrd="0" destOrd="0" presId="urn:microsoft.com/office/officeart/2005/8/layout/cycle2"/>
    <dgm:cxn modelId="{27E98B77-2B3B-47AB-AFF7-88693164A269}" type="presParOf" srcId="{441290F7-E6AB-4615-8621-6CDB6834B8F9}" destId="{BCF82373-45F3-4482-993A-26EBDCE52F34}" srcOrd="0" destOrd="0" presId="urn:microsoft.com/office/officeart/2005/8/layout/cycle2"/>
    <dgm:cxn modelId="{73CF3D01-F67B-4DC2-B43A-8081113C08B9}" type="presParOf" srcId="{441290F7-E6AB-4615-8621-6CDB6834B8F9}" destId="{6D8C1293-8C14-4B32-B909-24E07759136D}" srcOrd="1" destOrd="0" presId="urn:microsoft.com/office/officeart/2005/8/layout/cycle2"/>
    <dgm:cxn modelId="{0006F9CA-5BA0-476A-86C2-CE00EAB9A333}" type="presParOf" srcId="{6D8C1293-8C14-4B32-B909-24E07759136D}" destId="{F59B996E-7548-45DB-8B81-D95A486A5616}" srcOrd="0" destOrd="0" presId="urn:microsoft.com/office/officeart/2005/8/layout/cycle2"/>
    <dgm:cxn modelId="{03862CED-27AA-4B5F-8D59-9B392843C1F4}" type="presParOf" srcId="{441290F7-E6AB-4615-8621-6CDB6834B8F9}" destId="{74A0FBEB-7157-4BB8-BF04-F981F81D215B}" srcOrd="2" destOrd="0" presId="urn:microsoft.com/office/officeart/2005/8/layout/cycle2"/>
    <dgm:cxn modelId="{3E9D76F6-38B2-475F-831B-93E6993D141E}" type="presParOf" srcId="{441290F7-E6AB-4615-8621-6CDB6834B8F9}" destId="{8286854B-3547-4889-8B9D-CF124DA03B64}" srcOrd="3" destOrd="0" presId="urn:microsoft.com/office/officeart/2005/8/layout/cycle2"/>
    <dgm:cxn modelId="{0C211D62-245B-4BB6-82EC-D3DAE4FBB052}" type="presParOf" srcId="{8286854B-3547-4889-8B9D-CF124DA03B64}" destId="{E52009A4-D781-4D90-9D97-C1470893FAB1}" srcOrd="0" destOrd="0" presId="urn:microsoft.com/office/officeart/2005/8/layout/cycle2"/>
    <dgm:cxn modelId="{F3E91D35-24C2-4F96-97BC-45533E9E5844}" type="presParOf" srcId="{441290F7-E6AB-4615-8621-6CDB6834B8F9}" destId="{481DCECF-3508-4274-972E-63F772FC97C7}" srcOrd="4" destOrd="0" presId="urn:microsoft.com/office/officeart/2005/8/layout/cycle2"/>
    <dgm:cxn modelId="{58E8246E-5B6C-4009-9FF6-0615F634F77F}" type="presParOf" srcId="{441290F7-E6AB-4615-8621-6CDB6834B8F9}" destId="{15C993CC-83BD-48FC-8037-746CFB7AAE46}" srcOrd="5" destOrd="0" presId="urn:microsoft.com/office/officeart/2005/8/layout/cycle2"/>
    <dgm:cxn modelId="{342B9027-2527-48C7-A655-F3A74C0F3463}" type="presParOf" srcId="{15C993CC-83BD-48FC-8037-746CFB7AAE46}" destId="{1ED75B5F-7C46-42A6-A587-3BDC87FC1799}" srcOrd="0" destOrd="0" presId="urn:microsoft.com/office/officeart/2005/8/layout/cycle2"/>
    <dgm:cxn modelId="{6CB4577C-F7BA-4024-A95A-4FE9D30B7D6F}" type="presParOf" srcId="{441290F7-E6AB-4615-8621-6CDB6834B8F9}" destId="{D21D18F8-40C0-4C78-BF0B-4278CA194F2B}" srcOrd="6" destOrd="0" presId="urn:microsoft.com/office/officeart/2005/8/layout/cycle2"/>
    <dgm:cxn modelId="{CE86FDFA-C045-45EA-8A8D-70EC0BDD855E}" type="presParOf" srcId="{441290F7-E6AB-4615-8621-6CDB6834B8F9}" destId="{51FA5860-DD46-42EA-997F-18444B5DA543}" srcOrd="7" destOrd="0" presId="urn:microsoft.com/office/officeart/2005/8/layout/cycle2"/>
    <dgm:cxn modelId="{4458834C-55E1-4B75-8A78-DF21D2115E1C}" type="presParOf" srcId="{51FA5860-DD46-42EA-997F-18444B5DA543}" destId="{4B51C2F8-A3E8-48CC-A338-C9ECA7396100}" srcOrd="0" destOrd="0" presId="urn:microsoft.com/office/officeart/2005/8/layout/cycle2"/>
    <dgm:cxn modelId="{399B0A2F-36A1-40C0-8CC3-D05B2F57DE40}" type="presParOf" srcId="{441290F7-E6AB-4615-8621-6CDB6834B8F9}" destId="{FC2A5271-A80B-4F45-BE49-7B89EEB97F4C}" srcOrd="8" destOrd="0" presId="urn:microsoft.com/office/officeart/2005/8/layout/cycle2"/>
    <dgm:cxn modelId="{31E28DE9-9614-4F3D-9935-DAB669DD6B1F}" type="presParOf" srcId="{441290F7-E6AB-4615-8621-6CDB6834B8F9}" destId="{9F3E679A-2A38-4B4B-B485-5136E611108D}" srcOrd="9" destOrd="0" presId="urn:microsoft.com/office/officeart/2005/8/layout/cycle2"/>
    <dgm:cxn modelId="{1B80C87E-E184-4D3B-8DD3-9E8E34808760}" type="presParOf" srcId="{9F3E679A-2A38-4B4B-B485-5136E611108D}" destId="{B089C67A-3200-4C81-BDD9-49127ECA09BD}" srcOrd="0" destOrd="0" presId="urn:microsoft.com/office/officeart/2005/8/layout/cycle2"/>
    <dgm:cxn modelId="{4C8981E2-ED56-4805-8A4C-A3907795FC9E}" type="presParOf" srcId="{441290F7-E6AB-4615-8621-6CDB6834B8F9}" destId="{CB8E8B8E-2D47-48AD-AC48-B99373127133}" srcOrd="10" destOrd="0" presId="urn:microsoft.com/office/officeart/2005/8/layout/cycle2"/>
    <dgm:cxn modelId="{B6BC9F6A-C74D-489C-ADEE-08C349EA7C0F}" type="presParOf" srcId="{441290F7-E6AB-4615-8621-6CDB6834B8F9}" destId="{A8855719-58FD-4D3C-A322-9D0D36B499E7}" srcOrd="11" destOrd="0" presId="urn:microsoft.com/office/officeart/2005/8/layout/cycle2"/>
    <dgm:cxn modelId="{2D1780E1-6FFE-4465-844F-DB0FB32B1CE7}" type="presParOf" srcId="{A8855719-58FD-4D3C-A322-9D0D36B499E7}" destId="{EE7C6DF0-8A07-49B2-AC41-7F3CAB010CFF}" srcOrd="0" destOrd="0" presId="urn:microsoft.com/office/officeart/2005/8/layout/cycle2"/>
    <dgm:cxn modelId="{3351E014-99A8-4D8F-8B8F-2ABB9BFB32FD}" type="presParOf" srcId="{441290F7-E6AB-4615-8621-6CDB6834B8F9}" destId="{C4C89F18-ADAE-4BC0-A5C8-698B10BC048C}" srcOrd="12" destOrd="0" presId="urn:microsoft.com/office/officeart/2005/8/layout/cycle2"/>
    <dgm:cxn modelId="{F9B30C84-AC97-4D78-B8F7-3B3C5E56C030}" type="presParOf" srcId="{441290F7-E6AB-4615-8621-6CDB6834B8F9}" destId="{33D3D162-036C-4DB6-A1DC-4CECED05966C}" srcOrd="13" destOrd="0" presId="urn:microsoft.com/office/officeart/2005/8/layout/cycle2"/>
    <dgm:cxn modelId="{E562E4B9-9484-4591-B9CF-CB168F2A48B4}" type="presParOf" srcId="{33D3D162-036C-4DB6-A1DC-4CECED05966C}" destId="{54E8DC9C-4607-4B1E-B707-FCE580D60943}" srcOrd="0" destOrd="0" presId="urn:microsoft.com/office/officeart/2005/8/layout/cycle2"/>
    <dgm:cxn modelId="{6E1B05C9-3145-47F9-BE3A-13827192724D}" type="presParOf" srcId="{441290F7-E6AB-4615-8621-6CDB6834B8F9}" destId="{E04DC003-54D1-4AB2-AEAB-07AD7B89F4D3}" srcOrd="14" destOrd="0" presId="urn:microsoft.com/office/officeart/2005/8/layout/cycle2"/>
    <dgm:cxn modelId="{C4ABE283-E35C-4D73-B775-BC2965C19BC6}" type="presParOf" srcId="{441290F7-E6AB-4615-8621-6CDB6834B8F9}" destId="{387BE235-97FF-4DA4-B9BF-71B5D8271DA9}" srcOrd="15" destOrd="0" presId="urn:microsoft.com/office/officeart/2005/8/layout/cycle2"/>
    <dgm:cxn modelId="{CC4AC184-16D4-4346-8433-706618AEDCF7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DAE0E9CC-1210-4B20-A95D-88B454662D4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56BD7-8878-499F-A469-46C557107C1B}">
      <dgm:prSet phldrT="[Text]"/>
      <dgm:spPr/>
      <dgm:t>
        <a:bodyPr/>
        <a:lstStyle/>
        <a:p>
          <a:r>
            <a:rPr lang="en-US" dirty="0" smtClean="0"/>
            <a:t>Staff Workshop</a:t>
          </a:r>
          <a:endParaRPr lang="en-US" dirty="0"/>
        </a:p>
      </dgm:t>
    </dgm:pt>
    <dgm:pt modelId="{828B71C2-B13B-4260-AB54-9DFB1A251FD0}" type="parTrans" cxnId="{E258114D-8026-4EB1-891F-AE1CBEB6BF97}">
      <dgm:prSet/>
      <dgm:spPr/>
      <dgm:t>
        <a:bodyPr/>
        <a:lstStyle/>
        <a:p>
          <a:endParaRPr lang="en-US"/>
        </a:p>
      </dgm:t>
    </dgm:pt>
    <dgm:pt modelId="{1AEF31F9-7C3B-4D8C-9302-52E662E86085}" type="sibTrans" cxnId="{E258114D-8026-4EB1-891F-AE1CBEB6BF97}">
      <dgm:prSet/>
      <dgm:spPr/>
      <dgm:t>
        <a:bodyPr/>
        <a:lstStyle/>
        <a:p>
          <a:endParaRPr lang="en-US"/>
        </a:p>
      </dgm:t>
    </dgm:pt>
    <dgm:pt modelId="{88E87AF4-3FD5-4EC0-AA24-1312EC2819DA}">
      <dgm:prSet phldrT="[Text]" custT="1"/>
      <dgm:spPr/>
      <dgm:t>
        <a:bodyPr/>
        <a:lstStyle/>
        <a:p>
          <a:r>
            <a:rPr lang="en-US" sz="1600" dirty="0" smtClean="0"/>
            <a:t>Establish Committee/ Composition of Committee Members</a:t>
          </a:r>
          <a:endParaRPr lang="en-US" sz="1600" dirty="0"/>
        </a:p>
      </dgm:t>
    </dgm:pt>
    <dgm:pt modelId="{89EC3ABA-296B-4EAB-B3B8-E5D59DF4932C}" type="parTrans" cxnId="{361220B4-00B5-41C9-BE1C-D29EA2AF34BB}">
      <dgm:prSet/>
      <dgm:spPr/>
      <dgm:t>
        <a:bodyPr/>
        <a:lstStyle/>
        <a:p>
          <a:endParaRPr lang="en-US"/>
        </a:p>
      </dgm:t>
    </dgm:pt>
    <dgm:pt modelId="{74457DC9-8FF6-46DD-977B-3A8882B90F9A}" type="sibTrans" cxnId="{361220B4-00B5-41C9-BE1C-D29EA2AF34BB}">
      <dgm:prSet/>
      <dgm:spPr/>
      <dgm:t>
        <a:bodyPr/>
        <a:lstStyle/>
        <a:p>
          <a:endParaRPr lang="en-US"/>
        </a:p>
      </dgm:t>
    </dgm:pt>
    <dgm:pt modelId="{FF02CEAB-DC12-49B1-B356-22CAE554EBE8}">
      <dgm:prSet phldrT="[Text]" custT="1"/>
      <dgm:spPr/>
      <dgm:t>
        <a:bodyPr/>
        <a:lstStyle/>
        <a:p>
          <a:r>
            <a:rPr lang="en-US" sz="1600" dirty="0" smtClean="0"/>
            <a:t>Set discourse and obtain data on faculty/ staff perceptions of desired program priorities</a:t>
          </a:r>
          <a:endParaRPr lang="en-US" sz="1600" dirty="0"/>
        </a:p>
      </dgm:t>
    </dgm:pt>
    <dgm:pt modelId="{6FCEE2D0-D65F-43C2-89F7-97EB112B028F}" type="parTrans" cxnId="{39ECC9A7-D5B5-41F3-B5A1-CA328A21D0FF}">
      <dgm:prSet/>
      <dgm:spPr/>
      <dgm:t>
        <a:bodyPr/>
        <a:lstStyle/>
        <a:p>
          <a:endParaRPr lang="en-US"/>
        </a:p>
      </dgm:t>
    </dgm:pt>
    <dgm:pt modelId="{84B34ABF-D2C4-46E2-9A2A-BBDD3E8092D6}" type="sibTrans" cxnId="{39ECC9A7-D5B5-41F3-B5A1-CA328A21D0FF}">
      <dgm:prSet/>
      <dgm:spPr/>
      <dgm:t>
        <a:bodyPr/>
        <a:lstStyle/>
        <a:p>
          <a:endParaRPr lang="en-US"/>
        </a:p>
      </dgm:t>
    </dgm:pt>
    <dgm:pt modelId="{C6CAFDDA-4605-4EE6-AD15-66553ECE242D}">
      <dgm:prSet phldrT="[Text]"/>
      <dgm:spPr/>
      <dgm:t>
        <a:bodyPr/>
        <a:lstStyle/>
        <a:p>
          <a:r>
            <a:rPr lang="en-US" dirty="0" smtClean="0"/>
            <a:t>Graduate Workshop</a:t>
          </a:r>
          <a:endParaRPr lang="en-US" dirty="0"/>
        </a:p>
      </dgm:t>
    </dgm:pt>
    <dgm:pt modelId="{78E30BA9-4370-4B9F-992B-B3804B88AF73}" type="parTrans" cxnId="{21206CD8-8E85-487B-B4BB-55E55C3D3F3D}">
      <dgm:prSet/>
      <dgm:spPr/>
      <dgm:t>
        <a:bodyPr/>
        <a:lstStyle/>
        <a:p>
          <a:endParaRPr lang="en-US"/>
        </a:p>
      </dgm:t>
    </dgm:pt>
    <dgm:pt modelId="{A75D3CCB-3217-4F65-ACED-88659BA09C27}" type="sibTrans" cxnId="{21206CD8-8E85-487B-B4BB-55E55C3D3F3D}">
      <dgm:prSet/>
      <dgm:spPr/>
      <dgm:t>
        <a:bodyPr/>
        <a:lstStyle/>
        <a:p>
          <a:endParaRPr lang="en-US"/>
        </a:p>
      </dgm:t>
    </dgm:pt>
    <dgm:pt modelId="{12D755E0-D58C-4147-9788-FBD4CB7B424C}">
      <dgm:prSet phldrT="[Text]" custT="1"/>
      <dgm:spPr/>
      <dgm:t>
        <a:bodyPr/>
        <a:lstStyle/>
        <a:p>
          <a:r>
            <a:rPr lang="en-US" sz="1600" dirty="0" smtClean="0"/>
            <a:t>Mid-</a:t>
          </a:r>
          <a:r>
            <a:rPr lang="en-US" sz="1600" dirty="0" err="1" smtClean="0"/>
            <a:t>programme</a:t>
          </a:r>
          <a:r>
            <a:rPr lang="en-US" sz="1600" dirty="0" smtClean="0"/>
            <a:t> graduates (2 – 3 years in case of UG </a:t>
          </a:r>
          <a:r>
            <a:rPr lang="en-US" sz="1600" dirty="0" err="1" smtClean="0"/>
            <a:t>programme</a:t>
          </a:r>
          <a:r>
            <a:rPr lang="en-US" sz="1600" dirty="0" smtClean="0"/>
            <a:t>)</a:t>
          </a:r>
          <a:endParaRPr lang="en-US" sz="1600" dirty="0"/>
        </a:p>
      </dgm:t>
    </dgm:pt>
    <dgm:pt modelId="{11E670D4-E2B2-4647-B279-383D0D6FC50E}" type="parTrans" cxnId="{8B31A5CF-D769-4818-AD64-85AC895279F5}">
      <dgm:prSet/>
      <dgm:spPr/>
      <dgm:t>
        <a:bodyPr/>
        <a:lstStyle/>
        <a:p>
          <a:endParaRPr lang="en-US"/>
        </a:p>
      </dgm:t>
    </dgm:pt>
    <dgm:pt modelId="{0DD0578E-3740-415A-BD6F-71198B57A113}" type="sibTrans" cxnId="{8B31A5CF-D769-4818-AD64-85AC895279F5}">
      <dgm:prSet/>
      <dgm:spPr/>
      <dgm:t>
        <a:bodyPr/>
        <a:lstStyle/>
        <a:p>
          <a:endParaRPr lang="en-US"/>
        </a:p>
      </dgm:t>
    </dgm:pt>
    <dgm:pt modelId="{39D1C15A-EF77-47AF-B183-6EFC81621160}">
      <dgm:prSet phldrT="[Text]"/>
      <dgm:spPr/>
      <dgm:t>
        <a:bodyPr/>
        <a:lstStyle/>
        <a:p>
          <a:r>
            <a:rPr lang="en-US" dirty="0" smtClean="0"/>
            <a:t>Employer Interviews</a:t>
          </a:r>
          <a:endParaRPr lang="en-US" dirty="0"/>
        </a:p>
      </dgm:t>
    </dgm:pt>
    <dgm:pt modelId="{66063472-4D9B-4441-9FA3-BCD1B4797584}" type="parTrans" cxnId="{31E9E330-24CB-489D-B3A9-7FA90F9FCF6D}">
      <dgm:prSet/>
      <dgm:spPr/>
      <dgm:t>
        <a:bodyPr/>
        <a:lstStyle/>
        <a:p>
          <a:endParaRPr lang="en-US"/>
        </a:p>
      </dgm:t>
    </dgm:pt>
    <dgm:pt modelId="{540E83AE-E0F7-4800-BF51-B74CC40BA597}" type="sibTrans" cxnId="{31E9E330-24CB-489D-B3A9-7FA90F9FCF6D}">
      <dgm:prSet/>
      <dgm:spPr/>
      <dgm:t>
        <a:bodyPr/>
        <a:lstStyle/>
        <a:p>
          <a:endParaRPr lang="en-US"/>
        </a:p>
      </dgm:t>
    </dgm:pt>
    <dgm:pt modelId="{BEFC85AF-5F22-4F8E-9CD4-949A77137CDD}">
      <dgm:prSet phldrT="[Text]" custT="1"/>
      <dgm:spPr/>
      <dgm:t>
        <a:bodyPr/>
        <a:lstStyle/>
        <a:p>
          <a:r>
            <a:rPr lang="en-US" sz="1600" dirty="0" smtClean="0"/>
            <a:t>Employers, Experts, External Examiners/ Evaluators/ Accrediting bodies: “What is the difference between the institution’s graduate you have employed/ examined/ evaluated from the graduates of other institutions”?</a:t>
          </a:r>
          <a:endParaRPr lang="en-US" sz="1600" dirty="0"/>
        </a:p>
      </dgm:t>
    </dgm:pt>
    <dgm:pt modelId="{DB8AE6A1-D5B1-4F5C-A1B9-955F3720DB93}" type="parTrans" cxnId="{9A4F6D3E-0595-451C-AA45-F161C31C11DF}">
      <dgm:prSet/>
      <dgm:spPr/>
      <dgm:t>
        <a:bodyPr/>
        <a:lstStyle/>
        <a:p>
          <a:endParaRPr lang="en-US"/>
        </a:p>
      </dgm:t>
    </dgm:pt>
    <dgm:pt modelId="{75FEF9B9-9480-444F-99A3-29D4CAB14B37}" type="sibTrans" cxnId="{9A4F6D3E-0595-451C-AA45-F161C31C11DF}">
      <dgm:prSet/>
      <dgm:spPr/>
      <dgm:t>
        <a:bodyPr/>
        <a:lstStyle/>
        <a:p>
          <a:endParaRPr lang="en-US"/>
        </a:p>
      </dgm:t>
    </dgm:pt>
    <dgm:pt modelId="{E1E1DFF3-8266-4438-BE22-477AE9DA7E38}">
      <dgm:prSet phldrT="[Text]" custT="1"/>
      <dgm:spPr/>
      <dgm:t>
        <a:bodyPr/>
        <a:lstStyle/>
        <a:p>
          <a:r>
            <a:rPr lang="en-US" sz="1600" dirty="0" smtClean="0"/>
            <a:t>“What are desired graduate attributes? How to achieve these?</a:t>
          </a:r>
          <a:endParaRPr lang="en-US" sz="1600" dirty="0"/>
        </a:p>
      </dgm:t>
    </dgm:pt>
    <dgm:pt modelId="{66FE98EB-A9A9-4F0C-ACBE-A034B41FE2A3}" type="parTrans" cxnId="{BFEEFA97-1397-4F6B-ACA5-003D6EEB2EF3}">
      <dgm:prSet/>
      <dgm:spPr/>
      <dgm:t>
        <a:bodyPr/>
        <a:lstStyle/>
        <a:p>
          <a:endParaRPr lang="en-US"/>
        </a:p>
      </dgm:t>
    </dgm:pt>
    <dgm:pt modelId="{1A06B340-877B-40D8-8151-BABA67C7CD54}" type="sibTrans" cxnId="{BFEEFA97-1397-4F6B-ACA5-003D6EEB2EF3}">
      <dgm:prSet/>
      <dgm:spPr/>
      <dgm:t>
        <a:bodyPr/>
        <a:lstStyle/>
        <a:p>
          <a:endParaRPr lang="en-US"/>
        </a:p>
      </dgm:t>
    </dgm:pt>
    <dgm:pt modelId="{2DD68C5D-687B-4B44-9B1C-1EC65DDD71CE}">
      <dgm:prSet phldrT="[Text]" custT="1"/>
      <dgm:spPr/>
      <dgm:t>
        <a:bodyPr/>
        <a:lstStyle/>
        <a:p>
          <a:r>
            <a:rPr lang="en-US" sz="1600" dirty="0" smtClean="0"/>
            <a:t>Name skills/ attributes/ knowledge areas in which one particularly feels proficient/ deficient following completion of the program</a:t>
          </a:r>
          <a:endParaRPr lang="en-US" sz="1600" dirty="0"/>
        </a:p>
      </dgm:t>
    </dgm:pt>
    <dgm:pt modelId="{E114EB9F-0145-4584-9F52-23C17B15F699}" type="parTrans" cxnId="{7638D80F-EBA5-4143-978D-9A90B552FFBB}">
      <dgm:prSet/>
      <dgm:spPr/>
      <dgm:t>
        <a:bodyPr/>
        <a:lstStyle/>
        <a:p>
          <a:endParaRPr lang="en-US"/>
        </a:p>
      </dgm:t>
    </dgm:pt>
    <dgm:pt modelId="{9EB6FF11-40BD-4178-AA7C-1D06BACEB617}" type="sibTrans" cxnId="{7638D80F-EBA5-4143-978D-9A90B552FFBB}">
      <dgm:prSet/>
      <dgm:spPr/>
      <dgm:t>
        <a:bodyPr/>
        <a:lstStyle/>
        <a:p>
          <a:endParaRPr lang="en-US"/>
        </a:p>
      </dgm:t>
    </dgm:pt>
    <dgm:pt modelId="{0DE7BE26-FD7D-49C9-BBD0-4E6E4FAECE5B}" type="pres">
      <dgm:prSet presAssocID="{DAE0E9CC-1210-4B20-A95D-88B454662D4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E5358D-5D07-4D60-982B-CCF2812E685A}" type="pres">
      <dgm:prSet presAssocID="{BFF56BD7-8878-499F-A469-46C557107C1B}" presName="composite" presStyleCnt="0"/>
      <dgm:spPr/>
    </dgm:pt>
    <dgm:pt modelId="{36ACB2C6-1F55-46CC-A750-9982242552A1}" type="pres">
      <dgm:prSet presAssocID="{BFF56BD7-8878-499F-A469-46C557107C1B}" presName="parentText" presStyleLbl="alignNode1" presStyleIdx="0" presStyleCnt="3" custLinFactNeighborX="-2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7C4E0-0969-4587-8EAB-7D3AF914FDC5}" type="pres">
      <dgm:prSet presAssocID="{BFF56BD7-8878-499F-A469-46C557107C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B5BF6-92C0-4ECF-A349-5C440BB9F677}" type="pres">
      <dgm:prSet presAssocID="{1AEF31F9-7C3B-4D8C-9302-52E662E86085}" presName="sp" presStyleCnt="0"/>
      <dgm:spPr/>
    </dgm:pt>
    <dgm:pt modelId="{605078BA-349C-44EC-9A48-B331ADA63B7A}" type="pres">
      <dgm:prSet presAssocID="{C6CAFDDA-4605-4EE6-AD15-66553ECE242D}" presName="composite" presStyleCnt="0"/>
      <dgm:spPr/>
    </dgm:pt>
    <dgm:pt modelId="{A2F6E16B-9658-466F-BD78-E19A9343BE79}" type="pres">
      <dgm:prSet presAssocID="{C6CAFDDA-4605-4EE6-AD15-66553ECE24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8F46E-751C-471E-8F22-9E803EAB210E}" type="pres">
      <dgm:prSet presAssocID="{C6CAFDDA-4605-4EE6-AD15-66553ECE24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51D06-2980-437B-8C98-1E5F1A9C431A}" type="pres">
      <dgm:prSet presAssocID="{A75D3CCB-3217-4F65-ACED-88659BA09C27}" presName="sp" presStyleCnt="0"/>
      <dgm:spPr/>
    </dgm:pt>
    <dgm:pt modelId="{4DDD3AE4-80DF-4D44-B04D-AFC23E6BACD7}" type="pres">
      <dgm:prSet presAssocID="{39D1C15A-EF77-47AF-B183-6EFC81621160}" presName="composite" presStyleCnt="0"/>
      <dgm:spPr/>
    </dgm:pt>
    <dgm:pt modelId="{3B914C6C-F775-4461-95C0-2C5EA19F5046}" type="pres">
      <dgm:prSet presAssocID="{39D1C15A-EF77-47AF-B183-6EFC81621160}" presName="parentText" presStyleLbl="alignNode1" presStyleIdx="2" presStyleCnt="3" custLinFactNeighborX="4124" custLinFactNeighborY="63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9AD27-F727-45EB-86CE-01C7E8679903}" type="pres">
      <dgm:prSet presAssocID="{39D1C15A-EF77-47AF-B183-6EFC8162116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178CD7-6565-4BDD-AA7B-F849B17AB55C}" type="presOf" srcId="{C6CAFDDA-4605-4EE6-AD15-66553ECE242D}" destId="{A2F6E16B-9658-466F-BD78-E19A9343BE79}" srcOrd="0" destOrd="0" presId="urn:microsoft.com/office/officeart/2005/8/layout/chevron2"/>
    <dgm:cxn modelId="{9A4F6D3E-0595-451C-AA45-F161C31C11DF}" srcId="{39D1C15A-EF77-47AF-B183-6EFC81621160}" destId="{BEFC85AF-5F22-4F8E-9CD4-949A77137CDD}" srcOrd="0" destOrd="0" parTransId="{DB8AE6A1-D5B1-4F5C-A1B9-955F3720DB93}" sibTransId="{75FEF9B9-9480-444F-99A3-29D4CAB14B37}"/>
    <dgm:cxn modelId="{31E9E330-24CB-489D-B3A9-7FA90F9FCF6D}" srcId="{DAE0E9CC-1210-4B20-A95D-88B454662D42}" destId="{39D1C15A-EF77-47AF-B183-6EFC81621160}" srcOrd="2" destOrd="0" parTransId="{66063472-4D9B-4441-9FA3-BCD1B4797584}" sibTransId="{540E83AE-E0F7-4800-BF51-B74CC40BA597}"/>
    <dgm:cxn modelId="{079E024F-F9D9-4E94-B11E-E493D88D4715}" type="presOf" srcId="{2DD68C5D-687B-4B44-9B1C-1EC65DDD71CE}" destId="{6948F46E-751C-471E-8F22-9E803EAB210E}" srcOrd="0" destOrd="1" presId="urn:microsoft.com/office/officeart/2005/8/layout/chevron2"/>
    <dgm:cxn modelId="{E258114D-8026-4EB1-891F-AE1CBEB6BF97}" srcId="{DAE0E9CC-1210-4B20-A95D-88B454662D42}" destId="{BFF56BD7-8878-499F-A469-46C557107C1B}" srcOrd="0" destOrd="0" parTransId="{828B71C2-B13B-4260-AB54-9DFB1A251FD0}" sibTransId="{1AEF31F9-7C3B-4D8C-9302-52E662E86085}"/>
    <dgm:cxn modelId="{4D374D83-5427-4014-9E07-4913B04E6FC5}" type="presOf" srcId="{39D1C15A-EF77-47AF-B183-6EFC81621160}" destId="{3B914C6C-F775-4461-95C0-2C5EA19F5046}" srcOrd="0" destOrd="0" presId="urn:microsoft.com/office/officeart/2005/8/layout/chevron2"/>
    <dgm:cxn modelId="{323B93A9-FD43-44BB-851D-D339EB099848}" type="presOf" srcId="{DAE0E9CC-1210-4B20-A95D-88B454662D42}" destId="{0DE7BE26-FD7D-49C9-BBD0-4E6E4FAECE5B}" srcOrd="0" destOrd="0" presId="urn:microsoft.com/office/officeart/2005/8/layout/chevron2"/>
    <dgm:cxn modelId="{361220B4-00B5-41C9-BE1C-D29EA2AF34BB}" srcId="{BFF56BD7-8878-499F-A469-46C557107C1B}" destId="{88E87AF4-3FD5-4EC0-AA24-1312EC2819DA}" srcOrd="0" destOrd="0" parTransId="{89EC3ABA-296B-4EAB-B3B8-E5D59DF4932C}" sibTransId="{74457DC9-8FF6-46DD-977B-3A8882B90F9A}"/>
    <dgm:cxn modelId="{74853353-5D48-455C-A677-D0F1DA94A74F}" type="presOf" srcId="{BFF56BD7-8878-499F-A469-46C557107C1B}" destId="{36ACB2C6-1F55-46CC-A750-9982242552A1}" srcOrd="0" destOrd="0" presId="urn:microsoft.com/office/officeart/2005/8/layout/chevron2"/>
    <dgm:cxn modelId="{D8863DA9-126E-447B-8E95-76F4F87ADC8D}" type="presOf" srcId="{E1E1DFF3-8266-4438-BE22-477AE9DA7E38}" destId="{62A7C4E0-0969-4587-8EAB-7D3AF914FDC5}" srcOrd="0" destOrd="2" presId="urn:microsoft.com/office/officeart/2005/8/layout/chevron2"/>
    <dgm:cxn modelId="{BFEEFA97-1397-4F6B-ACA5-003D6EEB2EF3}" srcId="{BFF56BD7-8878-499F-A469-46C557107C1B}" destId="{E1E1DFF3-8266-4438-BE22-477AE9DA7E38}" srcOrd="2" destOrd="0" parTransId="{66FE98EB-A9A9-4F0C-ACBE-A034B41FE2A3}" sibTransId="{1A06B340-877B-40D8-8151-BABA67C7CD54}"/>
    <dgm:cxn modelId="{7638D80F-EBA5-4143-978D-9A90B552FFBB}" srcId="{C6CAFDDA-4605-4EE6-AD15-66553ECE242D}" destId="{2DD68C5D-687B-4B44-9B1C-1EC65DDD71CE}" srcOrd="1" destOrd="0" parTransId="{E114EB9F-0145-4584-9F52-23C17B15F699}" sibTransId="{9EB6FF11-40BD-4178-AA7C-1D06BACEB617}"/>
    <dgm:cxn modelId="{C24EAABA-5F0E-437B-B9B1-05D72CCEEADB}" type="presOf" srcId="{BEFC85AF-5F22-4F8E-9CD4-949A77137CDD}" destId="{66F9AD27-F727-45EB-86CE-01C7E8679903}" srcOrd="0" destOrd="0" presId="urn:microsoft.com/office/officeart/2005/8/layout/chevron2"/>
    <dgm:cxn modelId="{D28EA1D5-5463-446D-A48D-CD009EC492EE}" type="presOf" srcId="{88E87AF4-3FD5-4EC0-AA24-1312EC2819DA}" destId="{62A7C4E0-0969-4587-8EAB-7D3AF914FDC5}" srcOrd="0" destOrd="0" presId="urn:microsoft.com/office/officeart/2005/8/layout/chevron2"/>
    <dgm:cxn modelId="{14BF5D54-EC65-4658-84CC-1F55674FD06D}" type="presOf" srcId="{12D755E0-D58C-4147-9788-FBD4CB7B424C}" destId="{6948F46E-751C-471E-8F22-9E803EAB210E}" srcOrd="0" destOrd="0" presId="urn:microsoft.com/office/officeart/2005/8/layout/chevron2"/>
    <dgm:cxn modelId="{000D6430-945B-4E9A-B714-BE8CD5A5E792}" type="presOf" srcId="{FF02CEAB-DC12-49B1-B356-22CAE554EBE8}" destId="{62A7C4E0-0969-4587-8EAB-7D3AF914FDC5}" srcOrd="0" destOrd="1" presId="urn:microsoft.com/office/officeart/2005/8/layout/chevron2"/>
    <dgm:cxn modelId="{21206CD8-8E85-487B-B4BB-55E55C3D3F3D}" srcId="{DAE0E9CC-1210-4B20-A95D-88B454662D42}" destId="{C6CAFDDA-4605-4EE6-AD15-66553ECE242D}" srcOrd="1" destOrd="0" parTransId="{78E30BA9-4370-4B9F-992B-B3804B88AF73}" sibTransId="{A75D3CCB-3217-4F65-ACED-88659BA09C27}"/>
    <dgm:cxn modelId="{8B31A5CF-D769-4818-AD64-85AC895279F5}" srcId="{C6CAFDDA-4605-4EE6-AD15-66553ECE242D}" destId="{12D755E0-D58C-4147-9788-FBD4CB7B424C}" srcOrd="0" destOrd="0" parTransId="{11E670D4-E2B2-4647-B279-383D0D6FC50E}" sibTransId="{0DD0578E-3740-415A-BD6F-71198B57A113}"/>
    <dgm:cxn modelId="{39ECC9A7-D5B5-41F3-B5A1-CA328A21D0FF}" srcId="{BFF56BD7-8878-499F-A469-46C557107C1B}" destId="{FF02CEAB-DC12-49B1-B356-22CAE554EBE8}" srcOrd="1" destOrd="0" parTransId="{6FCEE2D0-D65F-43C2-89F7-97EB112B028F}" sibTransId="{84B34ABF-D2C4-46E2-9A2A-BBDD3E8092D6}"/>
    <dgm:cxn modelId="{0318F1BB-8F6F-4265-8B32-0D4FD513EF8C}" type="presParOf" srcId="{0DE7BE26-FD7D-49C9-BBD0-4E6E4FAECE5B}" destId="{40E5358D-5D07-4D60-982B-CCF2812E685A}" srcOrd="0" destOrd="0" presId="urn:microsoft.com/office/officeart/2005/8/layout/chevron2"/>
    <dgm:cxn modelId="{486CA52D-3E24-4C29-9B15-6870244C1018}" type="presParOf" srcId="{40E5358D-5D07-4D60-982B-CCF2812E685A}" destId="{36ACB2C6-1F55-46CC-A750-9982242552A1}" srcOrd="0" destOrd="0" presId="urn:microsoft.com/office/officeart/2005/8/layout/chevron2"/>
    <dgm:cxn modelId="{A91D912E-5DD8-45CD-AAE4-695D1B37F5EE}" type="presParOf" srcId="{40E5358D-5D07-4D60-982B-CCF2812E685A}" destId="{62A7C4E0-0969-4587-8EAB-7D3AF914FDC5}" srcOrd="1" destOrd="0" presId="urn:microsoft.com/office/officeart/2005/8/layout/chevron2"/>
    <dgm:cxn modelId="{4D98DCDE-FCB4-4892-BB7A-AC4676BDD70B}" type="presParOf" srcId="{0DE7BE26-FD7D-49C9-BBD0-4E6E4FAECE5B}" destId="{343B5BF6-92C0-4ECF-A349-5C440BB9F677}" srcOrd="1" destOrd="0" presId="urn:microsoft.com/office/officeart/2005/8/layout/chevron2"/>
    <dgm:cxn modelId="{C30D39D4-1F3E-432F-AF20-5FC45EE3860F}" type="presParOf" srcId="{0DE7BE26-FD7D-49C9-BBD0-4E6E4FAECE5B}" destId="{605078BA-349C-44EC-9A48-B331ADA63B7A}" srcOrd="2" destOrd="0" presId="urn:microsoft.com/office/officeart/2005/8/layout/chevron2"/>
    <dgm:cxn modelId="{3FE3CFA8-A56C-4E77-8934-6F7EE4BA93D9}" type="presParOf" srcId="{605078BA-349C-44EC-9A48-B331ADA63B7A}" destId="{A2F6E16B-9658-466F-BD78-E19A9343BE79}" srcOrd="0" destOrd="0" presId="urn:microsoft.com/office/officeart/2005/8/layout/chevron2"/>
    <dgm:cxn modelId="{14D5F4A6-97BF-40A5-97F8-8E7819536966}" type="presParOf" srcId="{605078BA-349C-44EC-9A48-B331ADA63B7A}" destId="{6948F46E-751C-471E-8F22-9E803EAB210E}" srcOrd="1" destOrd="0" presId="urn:microsoft.com/office/officeart/2005/8/layout/chevron2"/>
    <dgm:cxn modelId="{5555CB60-E3F7-4DDD-8BEF-9A9F6BDFB9F9}" type="presParOf" srcId="{0DE7BE26-FD7D-49C9-BBD0-4E6E4FAECE5B}" destId="{56D51D06-2980-437B-8C98-1E5F1A9C431A}" srcOrd="3" destOrd="0" presId="urn:microsoft.com/office/officeart/2005/8/layout/chevron2"/>
    <dgm:cxn modelId="{B1AA3661-1A53-4325-82D3-48663F6AC768}" type="presParOf" srcId="{0DE7BE26-FD7D-49C9-BBD0-4E6E4FAECE5B}" destId="{4DDD3AE4-80DF-4D44-B04D-AFC23E6BACD7}" srcOrd="4" destOrd="0" presId="urn:microsoft.com/office/officeart/2005/8/layout/chevron2"/>
    <dgm:cxn modelId="{92390848-49E3-48A5-A2C0-CC621FA78437}" type="presParOf" srcId="{4DDD3AE4-80DF-4D44-B04D-AFC23E6BACD7}" destId="{3B914C6C-F775-4461-95C0-2C5EA19F5046}" srcOrd="0" destOrd="0" presId="urn:microsoft.com/office/officeart/2005/8/layout/chevron2"/>
    <dgm:cxn modelId="{04B76DEE-5881-4464-B7C5-DBDC3B980EC8}" type="presParOf" srcId="{4DDD3AE4-80DF-4D44-B04D-AFC23E6BACD7}" destId="{66F9AD27-F727-45EB-86CE-01C7E867990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190D50-DD32-405A-98FB-C18EECCDC5D5}" type="presOf" srcId="{C2617987-E2FF-4BB3-AB23-200727B18AF2}" destId="{46584E1E-9197-4E62-AA1A-8244A8F974E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72F0A0D9-0B4C-49D7-954E-0A984B44BD31}" type="presOf" srcId="{2FF75CD2-EA92-450E-A0E5-D20BCDE19F0E}" destId="{7D1353CB-02A7-4327-872C-E8EB97B34482}" srcOrd="0" destOrd="0" presId="urn:microsoft.com/office/officeart/2005/8/layout/arrow2"/>
    <dgm:cxn modelId="{C0D5F8F8-D897-49F3-8B00-16DDAFF3E931}" type="presOf" srcId="{5AC45213-9EC1-4851-BFA6-B48E78E75906}" destId="{BA0AE364-E129-4273-B37F-919E5C9C1771}" srcOrd="0" destOrd="0" presId="urn:microsoft.com/office/officeart/2005/8/layout/arrow2"/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59F95176-9BFD-4F3E-854E-A64E4BD95B32}" type="presParOf" srcId="{7D1353CB-02A7-4327-872C-E8EB97B34482}" destId="{FCD66EDB-5728-4E74-ABF6-B564C5FB3B46}" srcOrd="0" destOrd="0" presId="urn:microsoft.com/office/officeart/2005/8/layout/arrow2"/>
    <dgm:cxn modelId="{B54F46CD-EF7E-4C6B-96F5-3D26F078F437}" type="presParOf" srcId="{7D1353CB-02A7-4327-872C-E8EB97B34482}" destId="{03DF0807-6344-476C-8DE6-ED0D1DB7160E}" srcOrd="1" destOrd="0" presId="urn:microsoft.com/office/officeart/2005/8/layout/arrow2"/>
    <dgm:cxn modelId="{BABDCCEB-E330-48C2-813B-83C3F5222D8C}" type="presParOf" srcId="{03DF0807-6344-476C-8DE6-ED0D1DB7160E}" destId="{AAB1D502-02E1-4FB1-8912-1512494E7052}" srcOrd="0" destOrd="0" presId="urn:microsoft.com/office/officeart/2005/8/layout/arrow2"/>
    <dgm:cxn modelId="{8AB7075C-5EA8-4AD4-A6B4-C0693E67962C}" type="presParOf" srcId="{03DF0807-6344-476C-8DE6-ED0D1DB7160E}" destId="{46584E1E-9197-4E62-AA1A-8244A8F974E1}" srcOrd="1" destOrd="0" presId="urn:microsoft.com/office/officeart/2005/8/layout/arrow2"/>
    <dgm:cxn modelId="{4A9D4DEC-D161-42F7-84F7-A7C842D69C5A}" type="presParOf" srcId="{03DF0807-6344-476C-8DE6-ED0D1DB7160E}" destId="{44D4E06E-AAD4-4E82-AFC3-0E974483707A}" srcOrd="2" destOrd="0" presId="urn:microsoft.com/office/officeart/2005/8/layout/arrow2"/>
    <dgm:cxn modelId="{16F2A569-F40A-4CD2-8D88-D1B5E4D06069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BA6EE346-758B-4B8A-BE0A-A65891045476}" type="presOf" srcId="{B05F69D6-951E-4DCC-A3D7-131A26D7E070}" destId="{9918DA4C-0F49-4433-A310-387F0BD27105}" srcOrd="1" destOrd="0" presId="urn:microsoft.com/office/officeart/2005/8/layout/cycle2"/>
    <dgm:cxn modelId="{E71B65DB-97F5-4B56-BBFF-F869BD59A443}" type="presOf" srcId="{783C5BF3-A63E-4ED6-AAEE-80EE014E7BE4}" destId="{441290F7-E6AB-4615-8621-6CDB6834B8F9}" srcOrd="0" destOrd="0" presId="urn:microsoft.com/office/officeart/2005/8/layout/cycle2"/>
    <dgm:cxn modelId="{B37BE73E-22A1-4119-AE8C-241A70D4D7DD}" type="presOf" srcId="{3AEF000C-1AD3-4813-80D3-9EE96BE01F1C}" destId="{33D3D162-036C-4DB6-A1DC-4CECED05966C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AF7E5B3B-5D06-4A66-85A9-F8CED74E06F9}" type="presOf" srcId="{B05F69D6-951E-4DCC-A3D7-131A26D7E070}" destId="{387BE235-97FF-4DA4-B9BF-71B5D8271DA9}" srcOrd="0" destOrd="0" presId="urn:microsoft.com/office/officeart/2005/8/layout/cycle2"/>
    <dgm:cxn modelId="{9630127E-BA99-416C-9466-E45FCC0AED7A}" type="presOf" srcId="{D1C09DD5-F21D-4768-B3F0-6261F2920479}" destId="{51FA5860-DD46-42EA-997F-18444B5DA543}" srcOrd="0" destOrd="0" presId="urn:microsoft.com/office/officeart/2005/8/layout/cycle2"/>
    <dgm:cxn modelId="{8DE93816-D88E-449C-B3E1-B0D44BDC4308}" type="presOf" srcId="{D1C09DD5-F21D-4768-B3F0-6261F2920479}" destId="{4B51C2F8-A3E8-48CC-A338-C9ECA7396100}" srcOrd="1" destOrd="0" presId="urn:microsoft.com/office/officeart/2005/8/layout/cycle2"/>
    <dgm:cxn modelId="{7B0338C3-9F32-40A2-9B4A-47402458FF25}" type="presOf" srcId="{F4F196D1-905F-4F33-89F4-1D067959C1E9}" destId="{6D8C1293-8C14-4B32-B909-24E07759136D}" srcOrd="0" destOrd="0" presId="urn:microsoft.com/office/officeart/2005/8/layout/cycle2"/>
    <dgm:cxn modelId="{61FCBB0A-AFE4-4383-AA9E-AB2C61627425}" type="presOf" srcId="{13DAABFF-A019-43D7-AA12-A4340A1BB516}" destId="{9F3E679A-2A38-4B4B-B485-5136E611108D}" srcOrd="0" destOrd="0" presId="urn:microsoft.com/office/officeart/2005/8/layout/cycle2"/>
    <dgm:cxn modelId="{C6E54D9F-3D70-4733-BE94-BBDEC95B6DFC}" type="presOf" srcId="{0F9212F0-FDB6-450F-AA57-30375D50A0E6}" destId="{FC2A5271-A80B-4F45-BE49-7B89EEB97F4C}" srcOrd="0" destOrd="0" presId="urn:microsoft.com/office/officeart/2005/8/layout/cycle2"/>
    <dgm:cxn modelId="{83671482-5CD0-4D65-9F21-152778678AA7}" type="presOf" srcId="{DE843297-2F7A-4179-AC3E-79C97BAD4FF0}" destId="{15C993CC-83BD-48FC-8037-746CFB7AAE46}" srcOrd="0" destOrd="0" presId="urn:microsoft.com/office/officeart/2005/8/layout/cycle2"/>
    <dgm:cxn modelId="{9332A5E2-DF33-45E9-981A-18452D124326}" type="presOf" srcId="{6BEE1547-90E9-49DE-AD40-DC25D10D922D}" destId="{D21D18F8-40C0-4C78-BF0B-4278CA194F2B}" srcOrd="0" destOrd="0" presId="urn:microsoft.com/office/officeart/2005/8/layout/cycle2"/>
    <dgm:cxn modelId="{2A42D4CB-3B8A-4B9A-8D21-8F130C666BF4}" type="presOf" srcId="{F4F196D1-905F-4F33-89F4-1D067959C1E9}" destId="{F59B996E-7548-45DB-8B81-D95A486A5616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DC8951CD-0ECD-4A8C-AD6F-2AEE36E1B14A}" type="presOf" srcId="{13DAABFF-A019-43D7-AA12-A4340A1BB516}" destId="{B089C67A-3200-4C81-BDD9-49127ECA09BD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EF50DF3D-CB10-4B7F-AC77-980FFE31833A}" type="presOf" srcId="{E9457AF7-7934-469C-A55C-6542F6FF98F4}" destId="{BCF82373-45F3-4482-993A-26EBDCE52F34}" srcOrd="0" destOrd="0" presId="urn:microsoft.com/office/officeart/2005/8/layout/cycle2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8C829F63-E994-4236-9411-88C1CC3C1485}" type="presOf" srcId="{286C0EAC-54E1-4698-AA35-82E81CB72087}" destId="{EE7C6DF0-8A07-49B2-AC41-7F3CAB010CFF}" srcOrd="1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A9A7E60E-6B8F-47C8-869D-EFCE57D6DD5F}" type="presOf" srcId="{31A3447A-D9FD-4EA4-8AA3-C349D8C9B7AB}" destId="{C4C89F18-ADAE-4BC0-A5C8-698B10BC048C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1CF8246B-82C0-4B2C-B666-5D615BC7BCEB}" type="presOf" srcId="{34D9B02B-AE1C-4BCD-AB8E-E685FF8117F2}" destId="{8286854B-3547-4889-8B9D-CF124DA03B64}" srcOrd="0" destOrd="0" presId="urn:microsoft.com/office/officeart/2005/8/layout/cycle2"/>
    <dgm:cxn modelId="{1CDB3E00-01A3-4191-8936-70532B6C4C00}" type="presOf" srcId="{E2DB0D3A-99FD-4FA3-B095-6B7CC494BB6D}" destId="{E04DC003-54D1-4AB2-AEAB-07AD7B89F4D3}" srcOrd="0" destOrd="0" presId="urn:microsoft.com/office/officeart/2005/8/layout/cycle2"/>
    <dgm:cxn modelId="{2C07ED44-11D7-45A0-8542-F3C1E3D51759}" type="presOf" srcId="{43834E0D-40DF-4285-AD38-9D6151F5D9BA}" destId="{CB8E8B8E-2D47-48AD-AC48-B99373127133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0534A221-6ADE-45FC-91C1-983EE93C57F7}" type="presOf" srcId="{286C0EAC-54E1-4698-AA35-82E81CB72087}" destId="{A8855719-58FD-4D3C-A322-9D0D36B499E7}" srcOrd="0" destOrd="0" presId="urn:microsoft.com/office/officeart/2005/8/layout/cycle2"/>
    <dgm:cxn modelId="{A25C9AA9-D163-44EA-8903-083E13C44B3B}" type="presOf" srcId="{D38A03D8-679B-4229-9485-3D9E091E43C1}" destId="{481DCECF-3508-4274-972E-63F772FC97C7}" srcOrd="0" destOrd="0" presId="urn:microsoft.com/office/officeart/2005/8/layout/cycle2"/>
    <dgm:cxn modelId="{8628C1CA-3563-469A-AD27-EBEE255DF4B7}" type="presOf" srcId="{94A75FA9-74EE-45D2-AF3D-D8BFBBB57556}" destId="{74A0FBEB-7157-4BB8-BF04-F981F81D215B}" srcOrd="0" destOrd="0" presId="urn:microsoft.com/office/officeart/2005/8/layout/cycle2"/>
    <dgm:cxn modelId="{760D945D-B174-4DC5-B50E-BDEFBA2F141B}" type="presOf" srcId="{DE843297-2F7A-4179-AC3E-79C97BAD4FF0}" destId="{1ED75B5F-7C46-42A6-A587-3BDC87FC1799}" srcOrd="1" destOrd="0" presId="urn:microsoft.com/office/officeart/2005/8/layout/cycle2"/>
    <dgm:cxn modelId="{4BCF28BD-CFD9-4D9B-82AA-8CE13538677A}" type="presOf" srcId="{34D9B02B-AE1C-4BCD-AB8E-E685FF8117F2}" destId="{E52009A4-D781-4D90-9D97-C1470893FAB1}" srcOrd="1" destOrd="0" presId="urn:microsoft.com/office/officeart/2005/8/layout/cycle2"/>
    <dgm:cxn modelId="{3655D8AB-DA99-4CCD-9056-9D7365A1ACBA}" type="presOf" srcId="{3AEF000C-1AD3-4813-80D3-9EE96BE01F1C}" destId="{54E8DC9C-4607-4B1E-B707-FCE580D60943}" srcOrd="1" destOrd="0" presId="urn:microsoft.com/office/officeart/2005/8/layout/cycle2"/>
    <dgm:cxn modelId="{B0B2E45D-24E4-4726-B27A-A385FF443A5A}" type="presParOf" srcId="{441290F7-E6AB-4615-8621-6CDB6834B8F9}" destId="{BCF82373-45F3-4482-993A-26EBDCE52F34}" srcOrd="0" destOrd="0" presId="urn:microsoft.com/office/officeart/2005/8/layout/cycle2"/>
    <dgm:cxn modelId="{B022EC58-A635-46F1-BF47-4147F07FF13F}" type="presParOf" srcId="{441290F7-E6AB-4615-8621-6CDB6834B8F9}" destId="{6D8C1293-8C14-4B32-B909-24E07759136D}" srcOrd="1" destOrd="0" presId="urn:microsoft.com/office/officeart/2005/8/layout/cycle2"/>
    <dgm:cxn modelId="{48775764-52D5-4922-B5DD-DF76A64B9D5E}" type="presParOf" srcId="{6D8C1293-8C14-4B32-B909-24E07759136D}" destId="{F59B996E-7548-45DB-8B81-D95A486A5616}" srcOrd="0" destOrd="0" presId="urn:microsoft.com/office/officeart/2005/8/layout/cycle2"/>
    <dgm:cxn modelId="{C603B5E4-F259-4622-8C92-B2B919D09E84}" type="presParOf" srcId="{441290F7-E6AB-4615-8621-6CDB6834B8F9}" destId="{74A0FBEB-7157-4BB8-BF04-F981F81D215B}" srcOrd="2" destOrd="0" presId="urn:microsoft.com/office/officeart/2005/8/layout/cycle2"/>
    <dgm:cxn modelId="{83A9F8D9-60C9-4415-9350-3BB24B53D2EB}" type="presParOf" srcId="{441290F7-E6AB-4615-8621-6CDB6834B8F9}" destId="{8286854B-3547-4889-8B9D-CF124DA03B64}" srcOrd="3" destOrd="0" presId="urn:microsoft.com/office/officeart/2005/8/layout/cycle2"/>
    <dgm:cxn modelId="{26E6B58B-ECD6-4114-BBAB-2E21030030B8}" type="presParOf" srcId="{8286854B-3547-4889-8B9D-CF124DA03B64}" destId="{E52009A4-D781-4D90-9D97-C1470893FAB1}" srcOrd="0" destOrd="0" presId="urn:microsoft.com/office/officeart/2005/8/layout/cycle2"/>
    <dgm:cxn modelId="{38B27C39-D6CC-4FAA-8238-3530892A2E14}" type="presParOf" srcId="{441290F7-E6AB-4615-8621-6CDB6834B8F9}" destId="{481DCECF-3508-4274-972E-63F772FC97C7}" srcOrd="4" destOrd="0" presId="urn:microsoft.com/office/officeart/2005/8/layout/cycle2"/>
    <dgm:cxn modelId="{6BBB526E-6ECA-4C12-AF80-8F9C9AD4543B}" type="presParOf" srcId="{441290F7-E6AB-4615-8621-6CDB6834B8F9}" destId="{15C993CC-83BD-48FC-8037-746CFB7AAE46}" srcOrd="5" destOrd="0" presId="urn:microsoft.com/office/officeart/2005/8/layout/cycle2"/>
    <dgm:cxn modelId="{6F80639A-9831-4C4D-8EEE-434957CF0334}" type="presParOf" srcId="{15C993CC-83BD-48FC-8037-746CFB7AAE46}" destId="{1ED75B5F-7C46-42A6-A587-3BDC87FC1799}" srcOrd="0" destOrd="0" presId="urn:microsoft.com/office/officeart/2005/8/layout/cycle2"/>
    <dgm:cxn modelId="{1D2ABBF6-7705-4C57-917B-66DACD0950AF}" type="presParOf" srcId="{441290F7-E6AB-4615-8621-6CDB6834B8F9}" destId="{D21D18F8-40C0-4C78-BF0B-4278CA194F2B}" srcOrd="6" destOrd="0" presId="urn:microsoft.com/office/officeart/2005/8/layout/cycle2"/>
    <dgm:cxn modelId="{0435FECD-FE37-4774-8BB4-6E1DBD61D1CF}" type="presParOf" srcId="{441290F7-E6AB-4615-8621-6CDB6834B8F9}" destId="{51FA5860-DD46-42EA-997F-18444B5DA543}" srcOrd="7" destOrd="0" presId="urn:microsoft.com/office/officeart/2005/8/layout/cycle2"/>
    <dgm:cxn modelId="{297DE9F9-CA33-476A-8282-01A9A58079E2}" type="presParOf" srcId="{51FA5860-DD46-42EA-997F-18444B5DA543}" destId="{4B51C2F8-A3E8-48CC-A338-C9ECA7396100}" srcOrd="0" destOrd="0" presId="urn:microsoft.com/office/officeart/2005/8/layout/cycle2"/>
    <dgm:cxn modelId="{32611A89-A15D-41FD-9CFC-4485548BB400}" type="presParOf" srcId="{441290F7-E6AB-4615-8621-6CDB6834B8F9}" destId="{FC2A5271-A80B-4F45-BE49-7B89EEB97F4C}" srcOrd="8" destOrd="0" presId="urn:microsoft.com/office/officeart/2005/8/layout/cycle2"/>
    <dgm:cxn modelId="{1132D8A7-97C8-4CA3-B7D5-C86A4EF98A43}" type="presParOf" srcId="{441290F7-E6AB-4615-8621-6CDB6834B8F9}" destId="{9F3E679A-2A38-4B4B-B485-5136E611108D}" srcOrd="9" destOrd="0" presId="urn:microsoft.com/office/officeart/2005/8/layout/cycle2"/>
    <dgm:cxn modelId="{2AAC8D41-5EB6-46DF-9B67-E95734B1F7FE}" type="presParOf" srcId="{9F3E679A-2A38-4B4B-B485-5136E611108D}" destId="{B089C67A-3200-4C81-BDD9-49127ECA09BD}" srcOrd="0" destOrd="0" presId="urn:microsoft.com/office/officeart/2005/8/layout/cycle2"/>
    <dgm:cxn modelId="{84154D76-0327-47EC-A885-AF186B58F4B3}" type="presParOf" srcId="{441290F7-E6AB-4615-8621-6CDB6834B8F9}" destId="{CB8E8B8E-2D47-48AD-AC48-B99373127133}" srcOrd="10" destOrd="0" presId="urn:microsoft.com/office/officeart/2005/8/layout/cycle2"/>
    <dgm:cxn modelId="{408D1236-7FA8-4A1B-93A7-8855E8729039}" type="presParOf" srcId="{441290F7-E6AB-4615-8621-6CDB6834B8F9}" destId="{A8855719-58FD-4D3C-A322-9D0D36B499E7}" srcOrd="11" destOrd="0" presId="urn:microsoft.com/office/officeart/2005/8/layout/cycle2"/>
    <dgm:cxn modelId="{358DA107-1742-4A64-9E25-64A551BA8E43}" type="presParOf" srcId="{A8855719-58FD-4D3C-A322-9D0D36B499E7}" destId="{EE7C6DF0-8A07-49B2-AC41-7F3CAB010CFF}" srcOrd="0" destOrd="0" presId="urn:microsoft.com/office/officeart/2005/8/layout/cycle2"/>
    <dgm:cxn modelId="{4643C927-6741-4878-BE00-111C9A7BE4EE}" type="presParOf" srcId="{441290F7-E6AB-4615-8621-6CDB6834B8F9}" destId="{C4C89F18-ADAE-4BC0-A5C8-698B10BC048C}" srcOrd="12" destOrd="0" presId="urn:microsoft.com/office/officeart/2005/8/layout/cycle2"/>
    <dgm:cxn modelId="{67A32211-01F2-4467-B7A7-5DAD33953662}" type="presParOf" srcId="{441290F7-E6AB-4615-8621-6CDB6834B8F9}" destId="{33D3D162-036C-4DB6-A1DC-4CECED05966C}" srcOrd="13" destOrd="0" presId="urn:microsoft.com/office/officeart/2005/8/layout/cycle2"/>
    <dgm:cxn modelId="{6D5B1D72-0F8D-4023-8B12-A1A6EDE7F7EB}" type="presParOf" srcId="{33D3D162-036C-4DB6-A1DC-4CECED05966C}" destId="{54E8DC9C-4607-4B1E-B707-FCE580D60943}" srcOrd="0" destOrd="0" presId="urn:microsoft.com/office/officeart/2005/8/layout/cycle2"/>
    <dgm:cxn modelId="{57B6D90C-DC51-4C38-B307-949EFA105199}" type="presParOf" srcId="{441290F7-E6AB-4615-8621-6CDB6834B8F9}" destId="{E04DC003-54D1-4AB2-AEAB-07AD7B89F4D3}" srcOrd="14" destOrd="0" presId="urn:microsoft.com/office/officeart/2005/8/layout/cycle2"/>
    <dgm:cxn modelId="{8D94ECA8-886E-4FC5-91D6-D8DF7B441580}" type="presParOf" srcId="{441290F7-E6AB-4615-8621-6CDB6834B8F9}" destId="{387BE235-97FF-4DA4-B9BF-71B5D8271DA9}" srcOrd="15" destOrd="0" presId="urn:microsoft.com/office/officeart/2005/8/layout/cycle2"/>
    <dgm:cxn modelId="{B5E9332F-C9CF-48DD-88D9-9D0374DBB49B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 custLinFactX="-51355" custLinFactY="-164950" custLinFactNeighborX="-100000" custLinFactNeighborY="-200000"/>
      <dgm:spPr>
        <a:pattFill prst="pct5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endParaRPr lang="en-US"/>
        </a:p>
      </dgm:t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0BA78FA6-3B3F-437A-8955-69C7FB765ECE}" type="presOf" srcId="{5AC45213-9EC1-4851-BFA6-B48E78E75906}" destId="{BA0AE364-E129-4273-B37F-919E5C9C1771}" srcOrd="0" destOrd="0" presId="urn:microsoft.com/office/officeart/2005/8/layout/arrow2"/>
    <dgm:cxn modelId="{0E845A51-2FD3-4EAE-A35C-656985999799}" type="presOf" srcId="{C2617987-E2FF-4BB3-AB23-200727B18AF2}" destId="{46584E1E-9197-4E62-AA1A-8244A8F974E1}" srcOrd="0" destOrd="0" presId="urn:microsoft.com/office/officeart/2005/8/layout/arrow2"/>
    <dgm:cxn modelId="{2B4626F6-13DF-4E3C-AF21-B74B449F2D1D}" type="presOf" srcId="{2FF75CD2-EA92-450E-A0E5-D20BCDE19F0E}" destId="{7D1353CB-02A7-4327-872C-E8EB97B34482}" srcOrd="0" destOrd="0" presId="urn:microsoft.com/office/officeart/2005/8/layout/arrow2"/>
    <dgm:cxn modelId="{FA84B27C-A852-4D21-A9E8-6C5CA89B81CA}" type="presParOf" srcId="{7D1353CB-02A7-4327-872C-E8EB97B34482}" destId="{FCD66EDB-5728-4E74-ABF6-B564C5FB3B46}" srcOrd="0" destOrd="0" presId="urn:microsoft.com/office/officeart/2005/8/layout/arrow2"/>
    <dgm:cxn modelId="{26B4F028-0EA6-434A-92AA-937D355E7FE0}" type="presParOf" srcId="{7D1353CB-02A7-4327-872C-E8EB97B34482}" destId="{03DF0807-6344-476C-8DE6-ED0D1DB7160E}" srcOrd="1" destOrd="0" presId="urn:microsoft.com/office/officeart/2005/8/layout/arrow2"/>
    <dgm:cxn modelId="{28816D8F-9FA3-4A32-94E9-87F1FBA5B4CA}" type="presParOf" srcId="{03DF0807-6344-476C-8DE6-ED0D1DB7160E}" destId="{AAB1D502-02E1-4FB1-8912-1512494E7052}" srcOrd="0" destOrd="0" presId="urn:microsoft.com/office/officeart/2005/8/layout/arrow2"/>
    <dgm:cxn modelId="{9FAB339C-3FA8-4579-BCE4-309D2E8837F8}" type="presParOf" srcId="{03DF0807-6344-476C-8DE6-ED0D1DB7160E}" destId="{46584E1E-9197-4E62-AA1A-8244A8F974E1}" srcOrd="1" destOrd="0" presId="urn:microsoft.com/office/officeart/2005/8/layout/arrow2"/>
    <dgm:cxn modelId="{2B168D92-50CF-47C8-9966-179172AB29EB}" type="presParOf" srcId="{03DF0807-6344-476C-8DE6-ED0D1DB7160E}" destId="{44D4E06E-AAD4-4E82-AFC3-0E974483707A}" srcOrd="2" destOrd="0" presId="urn:microsoft.com/office/officeart/2005/8/layout/arrow2"/>
    <dgm:cxn modelId="{0AC72B6B-013A-4569-A519-C648CCEE6127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4CAD675C-92D5-4A06-811E-895EF5D005B2}" type="presOf" srcId="{DE843297-2F7A-4179-AC3E-79C97BAD4FF0}" destId="{15C993CC-83BD-48FC-8037-746CFB7AAE46}" srcOrd="0" destOrd="0" presId="urn:microsoft.com/office/officeart/2005/8/layout/cycle2"/>
    <dgm:cxn modelId="{D6B93826-CB88-4C03-B6B1-2999B62CEF02}" type="presOf" srcId="{13DAABFF-A019-43D7-AA12-A4340A1BB516}" destId="{9F3E679A-2A38-4B4B-B485-5136E611108D}" srcOrd="0" destOrd="0" presId="urn:microsoft.com/office/officeart/2005/8/layout/cycle2"/>
    <dgm:cxn modelId="{9DC4AA74-B4EB-43C3-B568-352E8B042ADA}" type="presOf" srcId="{94A75FA9-74EE-45D2-AF3D-D8BFBBB57556}" destId="{74A0FBEB-7157-4BB8-BF04-F981F81D215B}" srcOrd="0" destOrd="0" presId="urn:microsoft.com/office/officeart/2005/8/layout/cycle2"/>
    <dgm:cxn modelId="{2F98418F-91C8-48AD-98FB-D3D40EB13E32}" type="presOf" srcId="{3AEF000C-1AD3-4813-80D3-9EE96BE01F1C}" destId="{33D3D162-036C-4DB6-A1DC-4CECED05966C}" srcOrd="0" destOrd="0" presId="urn:microsoft.com/office/officeart/2005/8/layout/cycle2"/>
    <dgm:cxn modelId="{F2440C62-2EC0-487F-AFD0-661DF98B3221}" type="presOf" srcId="{F4F196D1-905F-4F33-89F4-1D067959C1E9}" destId="{F59B996E-7548-45DB-8B81-D95A486A5616}" srcOrd="1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9F9001C6-A672-45B6-A0D3-C06F07A75A5C}" type="presOf" srcId="{DE843297-2F7A-4179-AC3E-79C97BAD4FF0}" destId="{1ED75B5F-7C46-42A6-A587-3BDC87FC1799}" srcOrd="1" destOrd="0" presId="urn:microsoft.com/office/officeart/2005/8/layout/cycle2"/>
    <dgm:cxn modelId="{3D72CD28-DC09-495E-9606-EC49A04D821E}" type="presOf" srcId="{E2DB0D3A-99FD-4FA3-B095-6B7CC494BB6D}" destId="{E04DC003-54D1-4AB2-AEAB-07AD7B89F4D3}" srcOrd="0" destOrd="0" presId="urn:microsoft.com/office/officeart/2005/8/layout/cycle2"/>
    <dgm:cxn modelId="{0F4572E7-2A94-4FE3-82A3-033F4428C9EB}" type="presOf" srcId="{B05F69D6-951E-4DCC-A3D7-131A26D7E070}" destId="{9918DA4C-0F49-4433-A310-387F0BD27105}" srcOrd="1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39315567-E944-494B-9E85-AD1C689BE697}" type="presOf" srcId="{31A3447A-D9FD-4EA4-8AA3-C349D8C9B7AB}" destId="{C4C89F18-ADAE-4BC0-A5C8-698B10BC048C}" srcOrd="0" destOrd="0" presId="urn:microsoft.com/office/officeart/2005/8/layout/cycle2"/>
    <dgm:cxn modelId="{909FCD05-4B8F-4110-85F8-2453A0A63AC9}" type="presOf" srcId="{13DAABFF-A019-43D7-AA12-A4340A1BB516}" destId="{B089C67A-3200-4C81-BDD9-49127ECA09BD}" srcOrd="1" destOrd="0" presId="urn:microsoft.com/office/officeart/2005/8/layout/cycle2"/>
    <dgm:cxn modelId="{25A79812-4ADC-4BA5-AC77-B09EF35DF3F8}" type="presOf" srcId="{D38A03D8-679B-4229-9485-3D9E091E43C1}" destId="{481DCECF-3508-4274-972E-63F772FC97C7}" srcOrd="0" destOrd="0" presId="urn:microsoft.com/office/officeart/2005/8/layout/cycle2"/>
    <dgm:cxn modelId="{DAE703D0-3E12-4106-9E7B-18FF8910E97D}" type="presOf" srcId="{0F9212F0-FDB6-450F-AA57-30375D50A0E6}" destId="{FC2A5271-A80B-4F45-BE49-7B89EEB97F4C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BEC68DBD-FE01-4AF7-AADA-B58F29AC93B4}" type="presOf" srcId="{34D9B02B-AE1C-4BCD-AB8E-E685FF8117F2}" destId="{E52009A4-D781-4D90-9D97-C1470893FAB1}" srcOrd="1" destOrd="0" presId="urn:microsoft.com/office/officeart/2005/8/layout/cycle2"/>
    <dgm:cxn modelId="{543BA457-53F1-4789-96F3-E3EB77D32B49}" type="presOf" srcId="{43834E0D-40DF-4285-AD38-9D6151F5D9BA}" destId="{CB8E8B8E-2D47-48AD-AC48-B99373127133}" srcOrd="0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0B44A4FF-BBE2-41B8-8B80-6A49B3FF45E4}" type="presOf" srcId="{E9457AF7-7934-469C-A55C-6542F6FF98F4}" destId="{BCF82373-45F3-4482-993A-26EBDCE52F34}" srcOrd="0" destOrd="0" presId="urn:microsoft.com/office/officeart/2005/8/layout/cycle2"/>
    <dgm:cxn modelId="{BD218184-11F0-4353-BB3D-3ACFC77F6E2C}" type="presOf" srcId="{D1C09DD5-F21D-4768-B3F0-6261F2920479}" destId="{4B51C2F8-A3E8-48CC-A338-C9ECA7396100}" srcOrd="1" destOrd="0" presId="urn:microsoft.com/office/officeart/2005/8/layout/cycle2"/>
    <dgm:cxn modelId="{D879C3DE-C2AE-4704-A566-792384188FB0}" type="presOf" srcId="{B05F69D6-951E-4DCC-A3D7-131A26D7E070}" destId="{387BE235-97FF-4DA4-B9BF-71B5D8271DA9}" srcOrd="0" destOrd="0" presId="urn:microsoft.com/office/officeart/2005/8/layout/cycle2"/>
    <dgm:cxn modelId="{07385D62-C25C-4199-8A6B-3F11ABCF1AD0}" type="presOf" srcId="{783C5BF3-A63E-4ED6-AAEE-80EE014E7BE4}" destId="{441290F7-E6AB-4615-8621-6CDB6834B8F9}" srcOrd="0" destOrd="0" presId="urn:microsoft.com/office/officeart/2005/8/layout/cycle2"/>
    <dgm:cxn modelId="{4672B362-C252-41F8-A55A-63BC1B38E708}" type="presOf" srcId="{286C0EAC-54E1-4698-AA35-82E81CB72087}" destId="{EE7C6DF0-8A07-49B2-AC41-7F3CAB010CFF}" srcOrd="1" destOrd="0" presId="urn:microsoft.com/office/officeart/2005/8/layout/cycle2"/>
    <dgm:cxn modelId="{16A3657E-D859-4EB5-9E99-3CC36AD43550}" type="presOf" srcId="{D1C09DD5-F21D-4768-B3F0-6261F2920479}" destId="{51FA5860-DD46-42EA-997F-18444B5DA543}" srcOrd="0" destOrd="0" presId="urn:microsoft.com/office/officeart/2005/8/layout/cycle2"/>
    <dgm:cxn modelId="{540FB472-1AC3-49C4-8B50-9969165E1643}" type="presOf" srcId="{34D9B02B-AE1C-4BCD-AB8E-E685FF8117F2}" destId="{8286854B-3547-4889-8B9D-CF124DA03B64}" srcOrd="0" destOrd="0" presId="urn:microsoft.com/office/officeart/2005/8/layout/cycle2"/>
    <dgm:cxn modelId="{C035C56A-D5B2-49AB-A9DE-CDD80A2DCEF2}" type="presOf" srcId="{286C0EAC-54E1-4698-AA35-82E81CB72087}" destId="{A8855719-58FD-4D3C-A322-9D0D36B499E7}" srcOrd="0" destOrd="0" presId="urn:microsoft.com/office/officeart/2005/8/layout/cycle2"/>
    <dgm:cxn modelId="{367FAA25-8CF3-4336-B580-522E0F7707BC}" type="presOf" srcId="{6BEE1547-90E9-49DE-AD40-DC25D10D922D}" destId="{D21D18F8-40C0-4C78-BF0B-4278CA194F2B}" srcOrd="0" destOrd="0" presId="urn:microsoft.com/office/officeart/2005/8/layout/cycle2"/>
    <dgm:cxn modelId="{036433F2-4A99-4429-BC0D-7914D6D0DB8D}" type="presOf" srcId="{3AEF000C-1AD3-4813-80D3-9EE96BE01F1C}" destId="{54E8DC9C-4607-4B1E-B707-FCE580D60943}" srcOrd="1" destOrd="0" presId="urn:microsoft.com/office/officeart/2005/8/layout/cycle2"/>
    <dgm:cxn modelId="{99E58EA5-3175-4662-AD42-0557BDA095DC}" type="presOf" srcId="{F4F196D1-905F-4F33-89F4-1D067959C1E9}" destId="{6D8C1293-8C14-4B32-B909-24E07759136D}" srcOrd="0" destOrd="0" presId="urn:microsoft.com/office/officeart/2005/8/layout/cycle2"/>
    <dgm:cxn modelId="{D4F59611-C70B-4878-8795-3161166704C3}" type="presParOf" srcId="{441290F7-E6AB-4615-8621-6CDB6834B8F9}" destId="{BCF82373-45F3-4482-993A-26EBDCE52F34}" srcOrd="0" destOrd="0" presId="urn:microsoft.com/office/officeart/2005/8/layout/cycle2"/>
    <dgm:cxn modelId="{63BAB24B-2091-4CA4-BC80-76DA2728DF90}" type="presParOf" srcId="{441290F7-E6AB-4615-8621-6CDB6834B8F9}" destId="{6D8C1293-8C14-4B32-B909-24E07759136D}" srcOrd="1" destOrd="0" presId="urn:microsoft.com/office/officeart/2005/8/layout/cycle2"/>
    <dgm:cxn modelId="{170A057A-B558-4308-BA59-FD5E6A7F57E7}" type="presParOf" srcId="{6D8C1293-8C14-4B32-B909-24E07759136D}" destId="{F59B996E-7548-45DB-8B81-D95A486A5616}" srcOrd="0" destOrd="0" presId="urn:microsoft.com/office/officeart/2005/8/layout/cycle2"/>
    <dgm:cxn modelId="{C027EC8E-2154-4B34-BACB-B372A5141A02}" type="presParOf" srcId="{441290F7-E6AB-4615-8621-6CDB6834B8F9}" destId="{74A0FBEB-7157-4BB8-BF04-F981F81D215B}" srcOrd="2" destOrd="0" presId="urn:microsoft.com/office/officeart/2005/8/layout/cycle2"/>
    <dgm:cxn modelId="{F09BA3DB-30F0-4BAE-ABBF-60721ABED33A}" type="presParOf" srcId="{441290F7-E6AB-4615-8621-6CDB6834B8F9}" destId="{8286854B-3547-4889-8B9D-CF124DA03B64}" srcOrd="3" destOrd="0" presId="urn:microsoft.com/office/officeart/2005/8/layout/cycle2"/>
    <dgm:cxn modelId="{FD4D16B1-A5E2-4DBE-BA62-AB36E2233FB3}" type="presParOf" srcId="{8286854B-3547-4889-8B9D-CF124DA03B64}" destId="{E52009A4-D781-4D90-9D97-C1470893FAB1}" srcOrd="0" destOrd="0" presId="urn:microsoft.com/office/officeart/2005/8/layout/cycle2"/>
    <dgm:cxn modelId="{279ECB8A-4915-4FAF-89D8-BE18F08DDE9B}" type="presParOf" srcId="{441290F7-E6AB-4615-8621-6CDB6834B8F9}" destId="{481DCECF-3508-4274-972E-63F772FC97C7}" srcOrd="4" destOrd="0" presId="urn:microsoft.com/office/officeart/2005/8/layout/cycle2"/>
    <dgm:cxn modelId="{5F6FE0C3-6BD3-430E-9B46-2F1CE83D9ECD}" type="presParOf" srcId="{441290F7-E6AB-4615-8621-6CDB6834B8F9}" destId="{15C993CC-83BD-48FC-8037-746CFB7AAE46}" srcOrd="5" destOrd="0" presId="urn:microsoft.com/office/officeart/2005/8/layout/cycle2"/>
    <dgm:cxn modelId="{09A38226-6178-498C-ADFE-DF4D2DAFD70A}" type="presParOf" srcId="{15C993CC-83BD-48FC-8037-746CFB7AAE46}" destId="{1ED75B5F-7C46-42A6-A587-3BDC87FC1799}" srcOrd="0" destOrd="0" presId="urn:microsoft.com/office/officeart/2005/8/layout/cycle2"/>
    <dgm:cxn modelId="{51194E33-73A6-4636-B81B-CB86BC8650CF}" type="presParOf" srcId="{441290F7-E6AB-4615-8621-6CDB6834B8F9}" destId="{D21D18F8-40C0-4C78-BF0B-4278CA194F2B}" srcOrd="6" destOrd="0" presId="urn:microsoft.com/office/officeart/2005/8/layout/cycle2"/>
    <dgm:cxn modelId="{6A7397D2-5055-4378-BA77-56D2A5FC21A1}" type="presParOf" srcId="{441290F7-E6AB-4615-8621-6CDB6834B8F9}" destId="{51FA5860-DD46-42EA-997F-18444B5DA543}" srcOrd="7" destOrd="0" presId="urn:microsoft.com/office/officeart/2005/8/layout/cycle2"/>
    <dgm:cxn modelId="{D593BBCA-8068-4126-AB2E-210D779FBEBD}" type="presParOf" srcId="{51FA5860-DD46-42EA-997F-18444B5DA543}" destId="{4B51C2F8-A3E8-48CC-A338-C9ECA7396100}" srcOrd="0" destOrd="0" presId="urn:microsoft.com/office/officeart/2005/8/layout/cycle2"/>
    <dgm:cxn modelId="{6FDD9CCC-CB2D-4585-AB72-E18167C5B3A1}" type="presParOf" srcId="{441290F7-E6AB-4615-8621-6CDB6834B8F9}" destId="{FC2A5271-A80B-4F45-BE49-7B89EEB97F4C}" srcOrd="8" destOrd="0" presId="urn:microsoft.com/office/officeart/2005/8/layout/cycle2"/>
    <dgm:cxn modelId="{A16DC26A-AF36-4130-AA58-3EDF8FD0FD3F}" type="presParOf" srcId="{441290F7-E6AB-4615-8621-6CDB6834B8F9}" destId="{9F3E679A-2A38-4B4B-B485-5136E611108D}" srcOrd="9" destOrd="0" presId="urn:microsoft.com/office/officeart/2005/8/layout/cycle2"/>
    <dgm:cxn modelId="{F21D100F-F861-42B2-9C07-17484110EE3E}" type="presParOf" srcId="{9F3E679A-2A38-4B4B-B485-5136E611108D}" destId="{B089C67A-3200-4C81-BDD9-49127ECA09BD}" srcOrd="0" destOrd="0" presId="urn:microsoft.com/office/officeart/2005/8/layout/cycle2"/>
    <dgm:cxn modelId="{4B36FCAA-0FEB-44B3-B416-9BB0952A214B}" type="presParOf" srcId="{441290F7-E6AB-4615-8621-6CDB6834B8F9}" destId="{CB8E8B8E-2D47-48AD-AC48-B99373127133}" srcOrd="10" destOrd="0" presId="urn:microsoft.com/office/officeart/2005/8/layout/cycle2"/>
    <dgm:cxn modelId="{0472F69D-FA2C-4819-B771-05629B902F44}" type="presParOf" srcId="{441290F7-E6AB-4615-8621-6CDB6834B8F9}" destId="{A8855719-58FD-4D3C-A322-9D0D36B499E7}" srcOrd="11" destOrd="0" presId="urn:microsoft.com/office/officeart/2005/8/layout/cycle2"/>
    <dgm:cxn modelId="{816F5F9B-3DAF-4A4B-9038-5BB6C6814A49}" type="presParOf" srcId="{A8855719-58FD-4D3C-A322-9D0D36B499E7}" destId="{EE7C6DF0-8A07-49B2-AC41-7F3CAB010CFF}" srcOrd="0" destOrd="0" presId="urn:microsoft.com/office/officeart/2005/8/layout/cycle2"/>
    <dgm:cxn modelId="{C6321972-F30C-4E5A-8ACE-7A22205ABECA}" type="presParOf" srcId="{441290F7-E6AB-4615-8621-6CDB6834B8F9}" destId="{C4C89F18-ADAE-4BC0-A5C8-698B10BC048C}" srcOrd="12" destOrd="0" presId="urn:microsoft.com/office/officeart/2005/8/layout/cycle2"/>
    <dgm:cxn modelId="{BF0F7DAC-F04F-41C8-8919-A69F35FA5C09}" type="presParOf" srcId="{441290F7-E6AB-4615-8621-6CDB6834B8F9}" destId="{33D3D162-036C-4DB6-A1DC-4CECED05966C}" srcOrd="13" destOrd="0" presId="urn:microsoft.com/office/officeart/2005/8/layout/cycle2"/>
    <dgm:cxn modelId="{0464D919-3199-4DFE-AB6A-234C238957B5}" type="presParOf" srcId="{33D3D162-036C-4DB6-A1DC-4CECED05966C}" destId="{54E8DC9C-4607-4B1E-B707-FCE580D60943}" srcOrd="0" destOrd="0" presId="urn:microsoft.com/office/officeart/2005/8/layout/cycle2"/>
    <dgm:cxn modelId="{CB7F4166-FC61-43B2-9CC2-3223573B229E}" type="presParOf" srcId="{441290F7-E6AB-4615-8621-6CDB6834B8F9}" destId="{E04DC003-54D1-4AB2-AEAB-07AD7B89F4D3}" srcOrd="14" destOrd="0" presId="urn:microsoft.com/office/officeart/2005/8/layout/cycle2"/>
    <dgm:cxn modelId="{270531CD-EF8F-41CF-8BA5-ACC841D4005D}" type="presParOf" srcId="{441290F7-E6AB-4615-8621-6CDB6834B8F9}" destId="{387BE235-97FF-4DA4-B9BF-71B5D8271DA9}" srcOrd="15" destOrd="0" presId="urn:microsoft.com/office/officeart/2005/8/layout/cycle2"/>
    <dgm:cxn modelId="{E5BAD99F-EA60-4C3C-BC80-DE8FDBDD8676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F75CD2-EA92-450E-A0E5-D20BCDE19F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17987-E2FF-4BB3-AB23-200727B18AF2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600" b="1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F704D9AC-2F7B-4692-A3B6-73C29ADC7B14}" type="parTrans" cxnId="{FEDE3ED6-EAA1-4D1A-B899-6999B665D728}">
      <dgm:prSet/>
      <dgm:spPr/>
      <dgm:t>
        <a:bodyPr/>
        <a:lstStyle/>
        <a:p>
          <a:endParaRPr lang="en-US"/>
        </a:p>
      </dgm:t>
    </dgm:pt>
    <dgm:pt modelId="{54BA170A-89D1-4DAA-A57C-DC8A2C56BCB5}" type="sibTrans" cxnId="{FEDE3ED6-EAA1-4D1A-B899-6999B665D728}">
      <dgm:prSet/>
      <dgm:spPr/>
      <dgm:t>
        <a:bodyPr/>
        <a:lstStyle/>
        <a:p>
          <a:endParaRPr lang="en-US"/>
        </a:p>
      </dgm:t>
    </dgm:pt>
    <dgm:pt modelId="{5AC45213-9EC1-4851-BFA6-B48E78E75906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1600" b="1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gm:t>
    </dgm:pt>
    <dgm:pt modelId="{4D6497FF-ED7A-4BC0-8ABF-40F99C87F2E2}" type="parTrans" cxnId="{0C014FAF-01BC-4A44-979A-D20C7B8F3CFE}">
      <dgm:prSet/>
      <dgm:spPr/>
      <dgm:t>
        <a:bodyPr/>
        <a:lstStyle/>
        <a:p>
          <a:endParaRPr lang="en-US"/>
        </a:p>
      </dgm:t>
    </dgm:pt>
    <dgm:pt modelId="{8490E358-196D-4196-A606-AF7D56605983}" type="sibTrans" cxnId="{0C014FAF-01BC-4A44-979A-D20C7B8F3CFE}">
      <dgm:prSet/>
      <dgm:spPr/>
      <dgm:t>
        <a:bodyPr/>
        <a:lstStyle/>
        <a:p>
          <a:endParaRPr lang="en-US"/>
        </a:p>
      </dgm:t>
    </dgm:pt>
    <dgm:pt modelId="{7D1353CB-02A7-4327-872C-E8EB97B34482}" type="pres">
      <dgm:prSet presAssocID="{2FF75CD2-EA92-450E-A0E5-D20BCDE19F0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66EDB-5728-4E74-ABF6-B564C5FB3B46}" type="pres">
      <dgm:prSet presAssocID="{2FF75CD2-EA92-450E-A0E5-D20BCDE19F0E}" presName="arrow" presStyleLbl="bgShp" presStyleIdx="0" presStyleCnt="1" custAng="13936855" custScaleX="72165" custScaleY="32312" custLinFactNeighborX="-27765" custLinFactNeighborY="12857"/>
      <dgm:spPr/>
    </dgm:pt>
    <dgm:pt modelId="{03DF0807-6344-476C-8DE6-ED0D1DB7160E}" type="pres">
      <dgm:prSet presAssocID="{2FF75CD2-EA92-450E-A0E5-D20BCDE19F0E}" presName="arrowDiagram2" presStyleCnt="0"/>
      <dgm:spPr/>
    </dgm:pt>
    <dgm:pt modelId="{AAB1D502-02E1-4FB1-8912-1512494E7052}" type="pres">
      <dgm:prSet presAssocID="{C2617987-E2FF-4BB3-AB23-200727B18AF2}" presName="bullet2a" presStyleLbl="node1" presStyleIdx="0" presStyleCnt="2"/>
      <dgm:spPr/>
    </dgm:pt>
    <dgm:pt modelId="{46584E1E-9197-4E62-AA1A-8244A8F974E1}" type="pres">
      <dgm:prSet presAssocID="{C2617987-E2FF-4BB3-AB23-200727B18AF2}" presName="textBox2a" presStyleLbl="revTx" presStyleIdx="0" presStyleCnt="2" custScaleY="44360" custLinFactNeighborX="8597" custLinFactNeighborY="74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4E06E-AAD4-4E82-AFC3-0E974483707A}" type="pres">
      <dgm:prSet presAssocID="{5AC45213-9EC1-4851-BFA6-B48E78E75906}" presName="bullet2b" presStyleLbl="node1" presStyleIdx="1" presStyleCnt="2"/>
      <dgm:spPr/>
    </dgm:pt>
    <dgm:pt modelId="{BA0AE364-E129-4273-B37F-919E5C9C1771}" type="pres">
      <dgm:prSet presAssocID="{5AC45213-9EC1-4851-BFA6-B48E78E75906}" presName="textBox2b" presStyleLbl="revTx" presStyleIdx="1" presStyleCnt="2" custScaleY="31084" custLinFactY="31086" custLinFactNeighborX="20986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DE3ED6-EAA1-4D1A-B899-6999B665D728}" srcId="{2FF75CD2-EA92-450E-A0E5-D20BCDE19F0E}" destId="{C2617987-E2FF-4BB3-AB23-200727B18AF2}" srcOrd="0" destOrd="0" parTransId="{F704D9AC-2F7B-4692-A3B6-73C29ADC7B14}" sibTransId="{54BA170A-89D1-4DAA-A57C-DC8A2C56BCB5}"/>
    <dgm:cxn modelId="{343A1146-8534-4797-A963-CEBB52036A77}" type="presOf" srcId="{C2617987-E2FF-4BB3-AB23-200727B18AF2}" destId="{46584E1E-9197-4E62-AA1A-8244A8F974E1}" srcOrd="0" destOrd="0" presId="urn:microsoft.com/office/officeart/2005/8/layout/arrow2"/>
    <dgm:cxn modelId="{0C014FAF-01BC-4A44-979A-D20C7B8F3CFE}" srcId="{2FF75CD2-EA92-450E-A0E5-D20BCDE19F0E}" destId="{5AC45213-9EC1-4851-BFA6-B48E78E75906}" srcOrd="1" destOrd="0" parTransId="{4D6497FF-ED7A-4BC0-8ABF-40F99C87F2E2}" sibTransId="{8490E358-196D-4196-A606-AF7D56605983}"/>
    <dgm:cxn modelId="{076B6886-19F9-41DF-806C-DF0F4E219DD7}" type="presOf" srcId="{2FF75CD2-EA92-450E-A0E5-D20BCDE19F0E}" destId="{7D1353CB-02A7-4327-872C-E8EB97B34482}" srcOrd="0" destOrd="0" presId="urn:microsoft.com/office/officeart/2005/8/layout/arrow2"/>
    <dgm:cxn modelId="{C417485D-79F5-4F17-8041-F60BC61BE280}" type="presOf" srcId="{5AC45213-9EC1-4851-BFA6-B48E78E75906}" destId="{BA0AE364-E129-4273-B37F-919E5C9C1771}" srcOrd="0" destOrd="0" presId="urn:microsoft.com/office/officeart/2005/8/layout/arrow2"/>
    <dgm:cxn modelId="{1087A286-4E9E-468F-90C5-20FA89985AAC}" type="presParOf" srcId="{7D1353CB-02A7-4327-872C-E8EB97B34482}" destId="{FCD66EDB-5728-4E74-ABF6-B564C5FB3B46}" srcOrd="0" destOrd="0" presId="urn:microsoft.com/office/officeart/2005/8/layout/arrow2"/>
    <dgm:cxn modelId="{0FDF811E-96DD-4739-B5C1-EE7BE8EB467F}" type="presParOf" srcId="{7D1353CB-02A7-4327-872C-E8EB97B34482}" destId="{03DF0807-6344-476C-8DE6-ED0D1DB7160E}" srcOrd="1" destOrd="0" presId="urn:microsoft.com/office/officeart/2005/8/layout/arrow2"/>
    <dgm:cxn modelId="{481BE954-D67B-417D-84C9-61BEC275F0BA}" type="presParOf" srcId="{03DF0807-6344-476C-8DE6-ED0D1DB7160E}" destId="{AAB1D502-02E1-4FB1-8912-1512494E7052}" srcOrd="0" destOrd="0" presId="urn:microsoft.com/office/officeart/2005/8/layout/arrow2"/>
    <dgm:cxn modelId="{D90338CB-8087-4254-B567-7BBF695EFC37}" type="presParOf" srcId="{03DF0807-6344-476C-8DE6-ED0D1DB7160E}" destId="{46584E1E-9197-4E62-AA1A-8244A8F974E1}" srcOrd="1" destOrd="0" presId="urn:microsoft.com/office/officeart/2005/8/layout/arrow2"/>
    <dgm:cxn modelId="{0CF8800E-655B-4DEA-BF3A-11FB15400834}" type="presParOf" srcId="{03DF0807-6344-476C-8DE6-ED0D1DB7160E}" destId="{44D4E06E-AAD4-4E82-AFC3-0E974483707A}" srcOrd="2" destOrd="0" presId="urn:microsoft.com/office/officeart/2005/8/layout/arrow2"/>
    <dgm:cxn modelId="{652453DE-02A7-4CF5-AFDB-F716AF1B4A44}" type="presParOf" srcId="{03DF0807-6344-476C-8DE6-ED0D1DB7160E}" destId="{BA0AE364-E129-4273-B37F-919E5C9C177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3C5BF3-A63E-4ED6-AAEE-80EE014E7BE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7AF7-7934-469C-A55C-6542F6FF98F4}">
      <dgm:prSet phldrT="[Text]" custT="1"/>
      <dgm:spPr/>
      <dgm:t>
        <a:bodyPr/>
        <a:lstStyle/>
        <a:p>
          <a:r>
            <a:rPr lang="en-US" sz="1200" b="1" dirty="0" smtClean="0"/>
            <a:t>1- Formal Application</a:t>
          </a:r>
          <a:endParaRPr lang="en-US" sz="1200" b="1" dirty="0"/>
        </a:p>
      </dgm:t>
    </dgm:pt>
    <dgm:pt modelId="{52BE6B3C-66BB-48FF-B8E2-0BC77B2A4827}" type="parTrans" cxnId="{CE512900-5E5C-4782-831D-B3C728F15A9D}">
      <dgm:prSet/>
      <dgm:spPr/>
      <dgm:t>
        <a:bodyPr/>
        <a:lstStyle/>
        <a:p>
          <a:endParaRPr lang="en-US"/>
        </a:p>
      </dgm:t>
    </dgm:pt>
    <dgm:pt modelId="{F4F196D1-905F-4F33-89F4-1D067959C1E9}" type="sibTrans" cxnId="{CE512900-5E5C-4782-831D-B3C728F15A9D}">
      <dgm:prSet/>
      <dgm:spPr/>
      <dgm:t>
        <a:bodyPr/>
        <a:lstStyle/>
        <a:p>
          <a:endParaRPr lang="en-US"/>
        </a:p>
      </dgm:t>
    </dgm:pt>
    <dgm:pt modelId="{D38A03D8-679B-4229-9485-3D9E091E43C1}">
      <dgm:prSet phldrT="[Text]" custT="1"/>
      <dgm:spPr/>
      <dgm:t>
        <a:bodyPr/>
        <a:lstStyle/>
        <a:p>
          <a:r>
            <a:rPr lang="en-US" sz="1200" b="1" dirty="0" smtClean="0"/>
            <a:t>3- Eligibility Screening</a:t>
          </a:r>
          <a:endParaRPr lang="en-US" sz="1200" b="1" dirty="0"/>
        </a:p>
      </dgm:t>
    </dgm:pt>
    <dgm:pt modelId="{773E92A7-D2BF-4D64-B276-6564EE95A1F0}" type="parTrans" cxnId="{F6741875-9BE5-48C6-BBC7-FF5E8F781622}">
      <dgm:prSet/>
      <dgm:spPr/>
      <dgm:t>
        <a:bodyPr/>
        <a:lstStyle/>
        <a:p>
          <a:endParaRPr lang="en-US"/>
        </a:p>
      </dgm:t>
    </dgm:pt>
    <dgm:pt modelId="{DE843297-2F7A-4179-AC3E-79C97BAD4FF0}" type="sibTrans" cxnId="{F6741875-9BE5-48C6-BBC7-FF5E8F781622}">
      <dgm:prSet/>
      <dgm:spPr/>
      <dgm:t>
        <a:bodyPr/>
        <a:lstStyle/>
        <a:p>
          <a:endParaRPr lang="en-US" b="1" dirty="0">
            <a:solidFill>
              <a:srgbClr val="FF0000"/>
            </a:solidFill>
          </a:endParaRPr>
        </a:p>
      </dgm:t>
    </dgm:pt>
    <dgm:pt modelId="{6BEE1547-90E9-49DE-AD40-DC25D10D922D}">
      <dgm:prSet phldrT="[Text]" custT="1"/>
      <dgm:spPr/>
      <dgm:t>
        <a:bodyPr/>
        <a:lstStyle/>
        <a:p>
          <a:r>
            <a:rPr lang="en-US" sz="1200" b="1" dirty="0" smtClean="0"/>
            <a:t>4- Pre-Review Mentorshi</a:t>
          </a:r>
          <a:r>
            <a:rPr lang="en-US" sz="1400" b="1" dirty="0" smtClean="0"/>
            <a:t>p</a:t>
          </a:r>
          <a:endParaRPr lang="en-US" sz="1400" b="1" dirty="0"/>
        </a:p>
      </dgm:t>
    </dgm:pt>
    <dgm:pt modelId="{7E690508-F97F-4BB0-A352-3396F01579E5}" type="parTrans" cxnId="{A4D7DC04-5C15-4F7D-A96D-125CF6456561}">
      <dgm:prSet/>
      <dgm:spPr/>
      <dgm:t>
        <a:bodyPr/>
        <a:lstStyle/>
        <a:p>
          <a:endParaRPr lang="en-US"/>
        </a:p>
      </dgm:t>
    </dgm:pt>
    <dgm:pt modelId="{D1C09DD5-F21D-4768-B3F0-6261F2920479}" type="sibTrans" cxnId="{A4D7DC04-5C15-4F7D-A96D-125CF6456561}">
      <dgm:prSet/>
      <dgm:spPr/>
      <dgm:t>
        <a:bodyPr/>
        <a:lstStyle/>
        <a:p>
          <a:endParaRPr lang="en-US"/>
        </a:p>
      </dgm:t>
    </dgm:pt>
    <dgm:pt modelId="{0F9212F0-FDB6-450F-AA57-30375D50A0E6}">
      <dgm:prSet phldrT="[Text]" custT="1"/>
      <dgm:spPr/>
      <dgm:t>
        <a:bodyPr/>
        <a:lstStyle/>
        <a:p>
          <a:r>
            <a:rPr lang="en-US" sz="1200" b="1" dirty="0" smtClean="0"/>
            <a:t>5-Self Assessment Process</a:t>
          </a:r>
          <a:endParaRPr lang="en-US" sz="1200" b="1" dirty="0"/>
        </a:p>
      </dgm:t>
    </dgm:pt>
    <dgm:pt modelId="{7DE5112D-3647-47E6-976D-B20D281BE527}" type="parTrans" cxnId="{D04DC6DE-0672-498F-BDA4-C3B70C91F3BD}">
      <dgm:prSet/>
      <dgm:spPr/>
      <dgm:t>
        <a:bodyPr/>
        <a:lstStyle/>
        <a:p>
          <a:endParaRPr lang="en-US"/>
        </a:p>
      </dgm:t>
    </dgm:pt>
    <dgm:pt modelId="{13DAABFF-A019-43D7-AA12-A4340A1BB516}" type="sibTrans" cxnId="{D04DC6DE-0672-498F-BDA4-C3B70C91F3BD}">
      <dgm:prSet/>
      <dgm:spPr/>
      <dgm:t>
        <a:bodyPr/>
        <a:lstStyle/>
        <a:p>
          <a:endParaRPr lang="en-US"/>
        </a:p>
      </dgm:t>
    </dgm:pt>
    <dgm:pt modelId="{43834E0D-40DF-4285-AD38-9D6151F5D9BA}">
      <dgm:prSet phldrT="[Text]" custT="1"/>
      <dgm:spPr/>
      <dgm:t>
        <a:bodyPr/>
        <a:lstStyle/>
        <a:p>
          <a:r>
            <a:rPr lang="en-US" sz="1200" b="1" dirty="0" smtClean="0"/>
            <a:t>6-Peer Review Process</a:t>
          </a:r>
          <a:endParaRPr lang="en-US" sz="1200" b="1" dirty="0"/>
        </a:p>
      </dgm:t>
    </dgm:pt>
    <dgm:pt modelId="{6CBD08CD-A3C2-411D-A47C-19B83E3AED19}" type="parTrans" cxnId="{9D5D9E85-DC67-4214-9670-03B4C5705960}">
      <dgm:prSet/>
      <dgm:spPr/>
      <dgm:t>
        <a:bodyPr/>
        <a:lstStyle/>
        <a:p>
          <a:endParaRPr lang="en-US"/>
        </a:p>
      </dgm:t>
    </dgm:pt>
    <dgm:pt modelId="{286C0EAC-54E1-4698-AA35-82E81CB72087}" type="sibTrans" cxnId="{9D5D9E85-DC67-4214-9670-03B4C5705960}">
      <dgm:prSet/>
      <dgm:spPr/>
      <dgm:t>
        <a:bodyPr/>
        <a:lstStyle/>
        <a:p>
          <a:endParaRPr lang="en-US"/>
        </a:p>
      </dgm:t>
    </dgm:pt>
    <dgm:pt modelId="{31A3447A-D9FD-4EA4-8AA3-C349D8C9B7AB}">
      <dgm:prSet phldrT="[Text]" custT="1"/>
      <dgm:spPr/>
      <dgm:t>
        <a:bodyPr/>
        <a:lstStyle/>
        <a:p>
          <a:r>
            <a:rPr lang="en-US" sz="1200" b="1" dirty="0" smtClean="0"/>
            <a:t>7-Accreditation Decision </a:t>
          </a:r>
          <a:endParaRPr lang="en-US" sz="1200" b="1" dirty="0"/>
        </a:p>
      </dgm:t>
    </dgm:pt>
    <dgm:pt modelId="{94E33BD3-9AE3-4D32-8BCD-7623DC23D53A}" type="parTrans" cxnId="{C5DE6551-1894-4065-B8B8-4E7B730B6017}">
      <dgm:prSet/>
      <dgm:spPr/>
      <dgm:t>
        <a:bodyPr/>
        <a:lstStyle/>
        <a:p>
          <a:endParaRPr lang="en-US"/>
        </a:p>
      </dgm:t>
    </dgm:pt>
    <dgm:pt modelId="{3AEF000C-1AD3-4813-80D3-9EE96BE01F1C}" type="sibTrans" cxnId="{C5DE6551-1894-4065-B8B8-4E7B730B6017}">
      <dgm:prSet/>
      <dgm:spPr/>
      <dgm:t>
        <a:bodyPr/>
        <a:lstStyle/>
        <a:p>
          <a:endParaRPr lang="en-US"/>
        </a:p>
      </dgm:t>
    </dgm:pt>
    <dgm:pt modelId="{94A75FA9-74EE-45D2-AF3D-D8BFBBB57556}">
      <dgm:prSet phldrT="[Text]" custT="1"/>
      <dgm:spPr/>
      <dgm:t>
        <a:bodyPr/>
        <a:lstStyle/>
        <a:p>
          <a:r>
            <a:rPr lang="en-US" sz="1200" b="1" dirty="0" smtClean="0"/>
            <a:t>2- Pre-Eligibility Mentorship</a:t>
          </a:r>
          <a:endParaRPr lang="en-US" sz="1200" b="1" dirty="0"/>
        </a:p>
      </dgm:t>
    </dgm:pt>
    <dgm:pt modelId="{CFE04F2F-63A2-49FD-B08D-AF986F26F1EB}" type="parTrans" cxnId="{3951535A-46D2-49CB-BBF9-710BF4475311}">
      <dgm:prSet/>
      <dgm:spPr/>
      <dgm:t>
        <a:bodyPr/>
        <a:lstStyle/>
        <a:p>
          <a:endParaRPr lang="en-US"/>
        </a:p>
      </dgm:t>
    </dgm:pt>
    <dgm:pt modelId="{34D9B02B-AE1C-4BCD-AB8E-E685FF8117F2}" type="sibTrans" cxnId="{3951535A-46D2-49CB-BBF9-710BF4475311}">
      <dgm:prSet/>
      <dgm:spPr/>
      <dgm:t>
        <a:bodyPr/>
        <a:lstStyle/>
        <a:p>
          <a:endParaRPr lang="en-US"/>
        </a:p>
      </dgm:t>
    </dgm:pt>
    <dgm:pt modelId="{E2DB0D3A-99FD-4FA3-B095-6B7CC494BB6D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200" b="1" dirty="0" smtClean="0"/>
            <a:t>8-Continuous Review (Re-accreditation/ Revisit</a:t>
          </a:r>
          <a:endParaRPr lang="en-US" sz="1200" b="1" dirty="0"/>
        </a:p>
      </dgm:t>
    </dgm:pt>
    <dgm:pt modelId="{732AB5B4-B325-4940-9E99-0391082C0DB4}" type="parTrans" cxnId="{7FFA69BD-9163-4F15-ADB2-545962BE44E1}">
      <dgm:prSet/>
      <dgm:spPr/>
      <dgm:t>
        <a:bodyPr/>
        <a:lstStyle/>
        <a:p>
          <a:endParaRPr lang="en-US"/>
        </a:p>
      </dgm:t>
    </dgm:pt>
    <dgm:pt modelId="{B05F69D6-951E-4DCC-A3D7-131A26D7E070}" type="sibTrans" cxnId="{7FFA69BD-9163-4F15-ADB2-545962BE44E1}">
      <dgm:prSet/>
      <dgm:spPr/>
      <dgm:t>
        <a:bodyPr/>
        <a:lstStyle/>
        <a:p>
          <a:endParaRPr lang="en-US"/>
        </a:p>
      </dgm:t>
    </dgm:pt>
    <dgm:pt modelId="{441290F7-E6AB-4615-8621-6CDB6834B8F9}" type="pres">
      <dgm:prSet presAssocID="{783C5BF3-A63E-4ED6-AAEE-80EE014E7B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F82373-45F3-4482-993A-26EBDCE52F34}" type="pres">
      <dgm:prSet presAssocID="{E9457AF7-7934-469C-A55C-6542F6FF98F4}" presName="node" presStyleLbl="node1" presStyleIdx="0" presStyleCnt="8" custScaleX="117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1293-8C14-4B32-B909-24E07759136D}" type="pres">
      <dgm:prSet presAssocID="{F4F196D1-905F-4F33-89F4-1D067959C1E9}" presName="sibTrans" presStyleLbl="sibTrans2D1" presStyleIdx="0" presStyleCnt="8"/>
      <dgm:spPr/>
      <dgm:t>
        <a:bodyPr/>
        <a:lstStyle/>
        <a:p>
          <a:endParaRPr lang="en-US"/>
        </a:p>
      </dgm:t>
    </dgm:pt>
    <dgm:pt modelId="{F59B996E-7548-45DB-8B81-D95A486A5616}" type="pres">
      <dgm:prSet presAssocID="{F4F196D1-905F-4F33-89F4-1D067959C1E9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74A0FBEB-7157-4BB8-BF04-F981F81D215B}" type="pres">
      <dgm:prSet presAssocID="{94A75FA9-74EE-45D2-AF3D-D8BFBBB57556}" presName="node" presStyleLbl="node1" presStyleIdx="1" presStyleCnt="8" custScaleX="110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86854B-3547-4889-8B9D-CF124DA03B64}" type="pres">
      <dgm:prSet presAssocID="{34D9B02B-AE1C-4BCD-AB8E-E685FF8117F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52009A4-D781-4D90-9D97-C1470893FAB1}" type="pres">
      <dgm:prSet presAssocID="{34D9B02B-AE1C-4BCD-AB8E-E685FF8117F2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481DCECF-3508-4274-972E-63F772FC97C7}" type="pres">
      <dgm:prSet presAssocID="{D38A03D8-679B-4229-9485-3D9E091E43C1}" presName="node" presStyleLbl="node1" presStyleIdx="2" presStyleCnt="8" custScaleX="121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993CC-83BD-48FC-8037-746CFB7AAE46}" type="pres">
      <dgm:prSet presAssocID="{DE843297-2F7A-4179-AC3E-79C97BAD4FF0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D75B5F-7C46-42A6-A587-3BDC87FC1799}" type="pres">
      <dgm:prSet presAssocID="{DE843297-2F7A-4179-AC3E-79C97BAD4FF0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21D18F8-40C0-4C78-BF0B-4278CA194F2B}" type="pres">
      <dgm:prSet presAssocID="{6BEE1547-90E9-49DE-AD40-DC25D10D922D}" presName="node" presStyleLbl="node1" presStyleIdx="3" presStyleCnt="8" custScaleX="121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A5860-DD46-42EA-997F-18444B5DA543}" type="pres">
      <dgm:prSet presAssocID="{D1C09DD5-F21D-4768-B3F0-6261F2920479}" presName="sibTrans" presStyleLbl="sibTrans2D1" presStyleIdx="3" presStyleCnt="8"/>
      <dgm:spPr/>
      <dgm:t>
        <a:bodyPr/>
        <a:lstStyle/>
        <a:p>
          <a:endParaRPr lang="en-US"/>
        </a:p>
      </dgm:t>
    </dgm:pt>
    <dgm:pt modelId="{4B51C2F8-A3E8-48CC-A338-C9ECA7396100}" type="pres">
      <dgm:prSet presAssocID="{D1C09DD5-F21D-4768-B3F0-6261F2920479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FC2A5271-A80B-4F45-BE49-7B89EEB97F4C}" type="pres">
      <dgm:prSet presAssocID="{0F9212F0-FDB6-450F-AA57-30375D50A0E6}" presName="node" presStyleLbl="node1" presStyleIdx="4" presStyleCnt="8" custScaleX="123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E679A-2A38-4B4B-B485-5136E611108D}" type="pres">
      <dgm:prSet presAssocID="{13DAABFF-A019-43D7-AA12-A4340A1BB51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089C67A-3200-4C81-BDD9-49127ECA09BD}" type="pres">
      <dgm:prSet presAssocID="{13DAABFF-A019-43D7-AA12-A4340A1BB516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CB8E8B8E-2D47-48AD-AC48-B99373127133}" type="pres">
      <dgm:prSet presAssocID="{43834E0D-40DF-4285-AD38-9D6151F5D9BA}" presName="node" presStyleLbl="node1" presStyleIdx="5" presStyleCnt="8" custScaleX="121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55719-58FD-4D3C-A322-9D0D36B499E7}" type="pres">
      <dgm:prSet presAssocID="{286C0EAC-54E1-4698-AA35-82E81CB72087}" presName="sibTrans" presStyleLbl="sibTrans2D1" presStyleIdx="5" presStyleCnt="8"/>
      <dgm:spPr/>
      <dgm:t>
        <a:bodyPr/>
        <a:lstStyle/>
        <a:p>
          <a:endParaRPr lang="en-US"/>
        </a:p>
      </dgm:t>
    </dgm:pt>
    <dgm:pt modelId="{EE7C6DF0-8A07-49B2-AC41-7F3CAB010CFF}" type="pres">
      <dgm:prSet presAssocID="{286C0EAC-54E1-4698-AA35-82E81CB72087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C4C89F18-ADAE-4BC0-A5C8-698B10BC048C}" type="pres">
      <dgm:prSet presAssocID="{31A3447A-D9FD-4EA4-8AA3-C349D8C9B7AB}" presName="node" presStyleLbl="node1" presStyleIdx="6" presStyleCnt="8" custScaleX="122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3D162-036C-4DB6-A1DC-4CECED05966C}" type="pres">
      <dgm:prSet presAssocID="{3AEF000C-1AD3-4813-80D3-9EE96BE01F1C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E8DC9C-4607-4B1E-B707-FCE580D60943}" type="pres">
      <dgm:prSet presAssocID="{3AEF000C-1AD3-4813-80D3-9EE96BE01F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E04DC003-54D1-4AB2-AEAB-07AD7B89F4D3}" type="pres">
      <dgm:prSet presAssocID="{E2DB0D3A-99FD-4FA3-B095-6B7CC494BB6D}" presName="node" presStyleLbl="node1" presStyleIdx="7" presStyleCnt="8" custScaleX="123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BE235-97FF-4DA4-B9BF-71B5D8271DA9}" type="pres">
      <dgm:prSet presAssocID="{B05F69D6-951E-4DCC-A3D7-131A26D7E070}" presName="sibTrans" presStyleLbl="sibTrans2D1" presStyleIdx="7" presStyleCnt="8"/>
      <dgm:spPr/>
      <dgm:t>
        <a:bodyPr/>
        <a:lstStyle/>
        <a:p>
          <a:endParaRPr lang="en-US"/>
        </a:p>
      </dgm:t>
    </dgm:pt>
    <dgm:pt modelId="{9918DA4C-0F49-4433-A310-387F0BD27105}" type="pres">
      <dgm:prSet presAssocID="{B05F69D6-951E-4DCC-A3D7-131A26D7E070}" presName="connectorText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1F734E3-E0D2-4A0B-B877-057B17EF0651}" type="presOf" srcId="{E2DB0D3A-99FD-4FA3-B095-6B7CC494BB6D}" destId="{E04DC003-54D1-4AB2-AEAB-07AD7B89F4D3}" srcOrd="0" destOrd="0" presId="urn:microsoft.com/office/officeart/2005/8/layout/cycle2"/>
    <dgm:cxn modelId="{46CE8FFB-4499-4D57-AA39-7C65F3ABB512}" type="presOf" srcId="{E9457AF7-7934-469C-A55C-6542F6FF98F4}" destId="{BCF82373-45F3-4482-993A-26EBDCE52F34}" srcOrd="0" destOrd="0" presId="urn:microsoft.com/office/officeart/2005/8/layout/cycle2"/>
    <dgm:cxn modelId="{D9F5DE8C-7A37-45A8-8EFA-AEF2FD54F4DE}" type="presOf" srcId="{13DAABFF-A019-43D7-AA12-A4340A1BB516}" destId="{B089C67A-3200-4C81-BDD9-49127ECA09BD}" srcOrd="1" destOrd="0" presId="urn:microsoft.com/office/officeart/2005/8/layout/cycle2"/>
    <dgm:cxn modelId="{F6741875-9BE5-48C6-BBC7-FF5E8F781622}" srcId="{783C5BF3-A63E-4ED6-AAEE-80EE014E7BE4}" destId="{D38A03D8-679B-4229-9485-3D9E091E43C1}" srcOrd="2" destOrd="0" parTransId="{773E92A7-D2BF-4D64-B276-6564EE95A1F0}" sibTransId="{DE843297-2F7A-4179-AC3E-79C97BAD4FF0}"/>
    <dgm:cxn modelId="{7F3BE78D-B77D-4005-9806-8F6CAF2B65B0}" type="presOf" srcId="{34D9B02B-AE1C-4BCD-AB8E-E685FF8117F2}" destId="{8286854B-3547-4889-8B9D-CF124DA03B64}" srcOrd="0" destOrd="0" presId="urn:microsoft.com/office/officeart/2005/8/layout/cycle2"/>
    <dgm:cxn modelId="{4F3E268C-F774-4BED-A8BE-E7F85499A492}" type="presOf" srcId="{6BEE1547-90E9-49DE-AD40-DC25D10D922D}" destId="{D21D18F8-40C0-4C78-BF0B-4278CA194F2B}" srcOrd="0" destOrd="0" presId="urn:microsoft.com/office/officeart/2005/8/layout/cycle2"/>
    <dgm:cxn modelId="{4F37B8CB-B6A2-49AB-9D60-05081D25273A}" type="presOf" srcId="{34D9B02B-AE1C-4BCD-AB8E-E685FF8117F2}" destId="{E52009A4-D781-4D90-9D97-C1470893FAB1}" srcOrd="1" destOrd="0" presId="urn:microsoft.com/office/officeart/2005/8/layout/cycle2"/>
    <dgm:cxn modelId="{52FD7BD7-5793-4202-806D-02584AA91F64}" type="presOf" srcId="{94A75FA9-74EE-45D2-AF3D-D8BFBBB57556}" destId="{74A0FBEB-7157-4BB8-BF04-F981F81D215B}" srcOrd="0" destOrd="0" presId="urn:microsoft.com/office/officeart/2005/8/layout/cycle2"/>
    <dgm:cxn modelId="{D04DC6DE-0672-498F-BDA4-C3B70C91F3BD}" srcId="{783C5BF3-A63E-4ED6-AAEE-80EE014E7BE4}" destId="{0F9212F0-FDB6-450F-AA57-30375D50A0E6}" srcOrd="4" destOrd="0" parTransId="{7DE5112D-3647-47E6-976D-B20D281BE527}" sibTransId="{13DAABFF-A019-43D7-AA12-A4340A1BB516}"/>
    <dgm:cxn modelId="{7DC28638-8DF5-448E-ABFA-949993D391E9}" type="presOf" srcId="{286C0EAC-54E1-4698-AA35-82E81CB72087}" destId="{EE7C6DF0-8A07-49B2-AC41-7F3CAB010CFF}" srcOrd="1" destOrd="0" presId="urn:microsoft.com/office/officeart/2005/8/layout/cycle2"/>
    <dgm:cxn modelId="{A4D7DC04-5C15-4F7D-A96D-125CF6456561}" srcId="{783C5BF3-A63E-4ED6-AAEE-80EE014E7BE4}" destId="{6BEE1547-90E9-49DE-AD40-DC25D10D922D}" srcOrd="3" destOrd="0" parTransId="{7E690508-F97F-4BB0-A352-3396F01579E5}" sibTransId="{D1C09DD5-F21D-4768-B3F0-6261F2920479}"/>
    <dgm:cxn modelId="{B212D555-B517-4187-8426-B58708CD4356}" type="presOf" srcId="{DE843297-2F7A-4179-AC3E-79C97BAD4FF0}" destId="{15C993CC-83BD-48FC-8037-746CFB7AAE46}" srcOrd="0" destOrd="0" presId="urn:microsoft.com/office/officeart/2005/8/layout/cycle2"/>
    <dgm:cxn modelId="{D5877CFE-BA51-4C3E-AE16-554B8868D746}" type="presOf" srcId="{B05F69D6-951E-4DCC-A3D7-131A26D7E070}" destId="{387BE235-97FF-4DA4-B9BF-71B5D8271DA9}" srcOrd="0" destOrd="0" presId="urn:microsoft.com/office/officeart/2005/8/layout/cycle2"/>
    <dgm:cxn modelId="{707A4DE3-996E-4F03-A636-4AB206220B15}" type="presOf" srcId="{31A3447A-D9FD-4EA4-8AA3-C349D8C9B7AB}" destId="{C4C89F18-ADAE-4BC0-A5C8-698B10BC048C}" srcOrd="0" destOrd="0" presId="urn:microsoft.com/office/officeart/2005/8/layout/cycle2"/>
    <dgm:cxn modelId="{3951535A-46D2-49CB-BBF9-710BF4475311}" srcId="{783C5BF3-A63E-4ED6-AAEE-80EE014E7BE4}" destId="{94A75FA9-74EE-45D2-AF3D-D8BFBBB57556}" srcOrd="1" destOrd="0" parTransId="{CFE04F2F-63A2-49FD-B08D-AF986F26F1EB}" sibTransId="{34D9B02B-AE1C-4BCD-AB8E-E685FF8117F2}"/>
    <dgm:cxn modelId="{CE512900-5E5C-4782-831D-B3C728F15A9D}" srcId="{783C5BF3-A63E-4ED6-AAEE-80EE014E7BE4}" destId="{E9457AF7-7934-469C-A55C-6542F6FF98F4}" srcOrd="0" destOrd="0" parTransId="{52BE6B3C-66BB-48FF-B8E2-0BC77B2A4827}" sibTransId="{F4F196D1-905F-4F33-89F4-1D067959C1E9}"/>
    <dgm:cxn modelId="{41A78E63-D56D-40BA-A91E-BDC2572A90F4}" type="presOf" srcId="{3AEF000C-1AD3-4813-80D3-9EE96BE01F1C}" destId="{33D3D162-036C-4DB6-A1DC-4CECED05966C}" srcOrd="0" destOrd="0" presId="urn:microsoft.com/office/officeart/2005/8/layout/cycle2"/>
    <dgm:cxn modelId="{7FFA69BD-9163-4F15-ADB2-545962BE44E1}" srcId="{783C5BF3-A63E-4ED6-AAEE-80EE014E7BE4}" destId="{E2DB0D3A-99FD-4FA3-B095-6B7CC494BB6D}" srcOrd="7" destOrd="0" parTransId="{732AB5B4-B325-4940-9E99-0391082C0DB4}" sibTransId="{B05F69D6-951E-4DCC-A3D7-131A26D7E070}"/>
    <dgm:cxn modelId="{21A05AEF-BC33-4B60-9342-0140A36EE20B}" type="presOf" srcId="{783C5BF3-A63E-4ED6-AAEE-80EE014E7BE4}" destId="{441290F7-E6AB-4615-8621-6CDB6834B8F9}" srcOrd="0" destOrd="0" presId="urn:microsoft.com/office/officeart/2005/8/layout/cycle2"/>
    <dgm:cxn modelId="{80CE393A-A42B-49E3-8A59-784443B8A0B6}" type="presOf" srcId="{13DAABFF-A019-43D7-AA12-A4340A1BB516}" destId="{9F3E679A-2A38-4B4B-B485-5136E611108D}" srcOrd="0" destOrd="0" presId="urn:microsoft.com/office/officeart/2005/8/layout/cycle2"/>
    <dgm:cxn modelId="{D609A25C-04F8-4658-AF50-4809EFAE25D1}" type="presOf" srcId="{286C0EAC-54E1-4698-AA35-82E81CB72087}" destId="{A8855719-58FD-4D3C-A322-9D0D36B499E7}" srcOrd="0" destOrd="0" presId="urn:microsoft.com/office/officeart/2005/8/layout/cycle2"/>
    <dgm:cxn modelId="{C5DE6551-1894-4065-B8B8-4E7B730B6017}" srcId="{783C5BF3-A63E-4ED6-AAEE-80EE014E7BE4}" destId="{31A3447A-D9FD-4EA4-8AA3-C349D8C9B7AB}" srcOrd="6" destOrd="0" parTransId="{94E33BD3-9AE3-4D32-8BCD-7623DC23D53A}" sibTransId="{3AEF000C-1AD3-4813-80D3-9EE96BE01F1C}"/>
    <dgm:cxn modelId="{3FE77996-F2AF-456C-949D-1C799B04840E}" type="presOf" srcId="{3AEF000C-1AD3-4813-80D3-9EE96BE01F1C}" destId="{54E8DC9C-4607-4B1E-B707-FCE580D60943}" srcOrd="1" destOrd="0" presId="urn:microsoft.com/office/officeart/2005/8/layout/cycle2"/>
    <dgm:cxn modelId="{9D5D9E85-DC67-4214-9670-03B4C5705960}" srcId="{783C5BF3-A63E-4ED6-AAEE-80EE014E7BE4}" destId="{43834E0D-40DF-4285-AD38-9D6151F5D9BA}" srcOrd="5" destOrd="0" parTransId="{6CBD08CD-A3C2-411D-A47C-19B83E3AED19}" sibTransId="{286C0EAC-54E1-4698-AA35-82E81CB72087}"/>
    <dgm:cxn modelId="{53D4497E-1D09-4A95-8A7C-40C832C8B768}" type="presOf" srcId="{D38A03D8-679B-4229-9485-3D9E091E43C1}" destId="{481DCECF-3508-4274-972E-63F772FC97C7}" srcOrd="0" destOrd="0" presId="urn:microsoft.com/office/officeart/2005/8/layout/cycle2"/>
    <dgm:cxn modelId="{E685F1EC-4648-4397-9F75-E2220EC00B45}" type="presOf" srcId="{D1C09DD5-F21D-4768-B3F0-6261F2920479}" destId="{51FA5860-DD46-42EA-997F-18444B5DA543}" srcOrd="0" destOrd="0" presId="urn:microsoft.com/office/officeart/2005/8/layout/cycle2"/>
    <dgm:cxn modelId="{2710E6D4-B392-4275-805D-98071051B8B9}" type="presOf" srcId="{0F9212F0-FDB6-450F-AA57-30375D50A0E6}" destId="{FC2A5271-A80B-4F45-BE49-7B89EEB97F4C}" srcOrd="0" destOrd="0" presId="urn:microsoft.com/office/officeart/2005/8/layout/cycle2"/>
    <dgm:cxn modelId="{BA9E57F9-9FB8-4244-BED5-0F4151F60039}" type="presOf" srcId="{43834E0D-40DF-4285-AD38-9D6151F5D9BA}" destId="{CB8E8B8E-2D47-48AD-AC48-B99373127133}" srcOrd="0" destOrd="0" presId="urn:microsoft.com/office/officeart/2005/8/layout/cycle2"/>
    <dgm:cxn modelId="{BEAC4E0A-3197-4F83-B5EC-29890A2A4AF0}" type="presOf" srcId="{F4F196D1-905F-4F33-89F4-1D067959C1E9}" destId="{F59B996E-7548-45DB-8B81-D95A486A5616}" srcOrd="1" destOrd="0" presId="urn:microsoft.com/office/officeart/2005/8/layout/cycle2"/>
    <dgm:cxn modelId="{2B73CCEE-290B-42F2-99E6-D16CB5E123CC}" type="presOf" srcId="{B05F69D6-951E-4DCC-A3D7-131A26D7E070}" destId="{9918DA4C-0F49-4433-A310-387F0BD27105}" srcOrd="1" destOrd="0" presId="urn:microsoft.com/office/officeart/2005/8/layout/cycle2"/>
    <dgm:cxn modelId="{4168FA4A-0012-4038-B74A-C9695EC39052}" type="presOf" srcId="{F4F196D1-905F-4F33-89F4-1D067959C1E9}" destId="{6D8C1293-8C14-4B32-B909-24E07759136D}" srcOrd="0" destOrd="0" presId="urn:microsoft.com/office/officeart/2005/8/layout/cycle2"/>
    <dgm:cxn modelId="{B9AD141D-6AF2-473B-83ED-D8E212154FD4}" type="presOf" srcId="{D1C09DD5-F21D-4768-B3F0-6261F2920479}" destId="{4B51C2F8-A3E8-48CC-A338-C9ECA7396100}" srcOrd="1" destOrd="0" presId="urn:microsoft.com/office/officeart/2005/8/layout/cycle2"/>
    <dgm:cxn modelId="{91808F6B-C70A-40A0-A758-CAF5BCBEDDB1}" type="presOf" srcId="{DE843297-2F7A-4179-AC3E-79C97BAD4FF0}" destId="{1ED75B5F-7C46-42A6-A587-3BDC87FC1799}" srcOrd="1" destOrd="0" presId="urn:microsoft.com/office/officeart/2005/8/layout/cycle2"/>
    <dgm:cxn modelId="{A3E90008-09E4-4D28-9EC1-8A4366F775FE}" type="presParOf" srcId="{441290F7-E6AB-4615-8621-6CDB6834B8F9}" destId="{BCF82373-45F3-4482-993A-26EBDCE52F34}" srcOrd="0" destOrd="0" presId="urn:microsoft.com/office/officeart/2005/8/layout/cycle2"/>
    <dgm:cxn modelId="{D69E9BD0-FAD3-4183-91C6-2B6CAD64D8FF}" type="presParOf" srcId="{441290F7-E6AB-4615-8621-6CDB6834B8F9}" destId="{6D8C1293-8C14-4B32-B909-24E07759136D}" srcOrd="1" destOrd="0" presId="urn:microsoft.com/office/officeart/2005/8/layout/cycle2"/>
    <dgm:cxn modelId="{A5EDFAC7-D6DF-455A-8472-F31E085A5A5F}" type="presParOf" srcId="{6D8C1293-8C14-4B32-B909-24E07759136D}" destId="{F59B996E-7548-45DB-8B81-D95A486A5616}" srcOrd="0" destOrd="0" presId="urn:microsoft.com/office/officeart/2005/8/layout/cycle2"/>
    <dgm:cxn modelId="{216239C9-BEC5-4139-B4CE-A9FD3269589E}" type="presParOf" srcId="{441290F7-E6AB-4615-8621-6CDB6834B8F9}" destId="{74A0FBEB-7157-4BB8-BF04-F981F81D215B}" srcOrd="2" destOrd="0" presId="urn:microsoft.com/office/officeart/2005/8/layout/cycle2"/>
    <dgm:cxn modelId="{F3BC1562-069E-4F1A-8F9B-AB8DFD407E4B}" type="presParOf" srcId="{441290F7-E6AB-4615-8621-6CDB6834B8F9}" destId="{8286854B-3547-4889-8B9D-CF124DA03B64}" srcOrd="3" destOrd="0" presId="urn:microsoft.com/office/officeart/2005/8/layout/cycle2"/>
    <dgm:cxn modelId="{A43A5ABE-CE71-4FE5-8049-4623A9F8B29F}" type="presParOf" srcId="{8286854B-3547-4889-8B9D-CF124DA03B64}" destId="{E52009A4-D781-4D90-9D97-C1470893FAB1}" srcOrd="0" destOrd="0" presId="urn:microsoft.com/office/officeart/2005/8/layout/cycle2"/>
    <dgm:cxn modelId="{CD3DE671-7A20-4A7E-8FA9-AB9DACF988EF}" type="presParOf" srcId="{441290F7-E6AB-4615-8621-6CDB6834B8F9}" destId="{481DCECF-3508-4274-972E-63F772FC97C7}" srcOrd="4" destOrd="0" presId="urn:microsoft.com/office/officeart/2005/8/layout/cycle2"/>
    <dgm:cxn modelId="{CC927354-231C-4438-9018-A283C9E1CC99}" type="presParOf" srcId="{441290F7-E6AB-4615-8621-6CDB6834B8F9}" destId="{15C993CC-83BD-48FC-8037-746CFB7AAE46}" srcOrd="5" destOrd="0" presId="urn:microsoft.com/office/officeart/2005/8/layout/cycle2"/>
    <dgm:cxn modelId="{D0391FB6-D8B3-48A2-A2A1-F64B18879A28}" type="presParOf" srcId="{15C993CC-83BD-48FC-8037-746CFB7AAE46}" destId="{1ED75B5F-7C46-42A6-A587-3BDC87FC1799}" srcOrd="0" destOrd="0" presId="urn:microsoft.com/office/officeart/2005/8/layout/cycle2"/>
    <dgm:cxn modelId="{C1FFA009-9E93-4A96-804F-C205A612FC31}" type="presParOf" srcId="{441290F7-E6AB-4615-8621-6CDB6834B8F9}" destId="{D21D18F8-40C0-4C78-BF0B-4278CA194F2B}" srcOrd="6" destOrd="0" presId="urn:microsoft.com/office/officeart/2005/8/layout/cycle2"/>
    <dgm:cxn modelId="{8975F365-C3F6-4659-8F62-3934D3846E33}" type="presParOf" srcId="{441290F7-E6AB-4615-8621-6CDB6834B8F9}" destId="{51FA5860-DD46-42EA-997F-18444B5DA543}" srcOrd="7" destOrd="0" presId="urn:microsoft.com/office/officeart/2005/8/layout/cycle2"/>
    <dgm:cxn modelId="{39728BAD-28BD-4C37-8A97-9DF1C8F2C54F}" type="presParOf" srcId="{51FA5860-DD46-42EA-997F-18444B5DA543}" destId="{4B51C2F8-A3E8-48CC-A338-C9ECA7396100}" srcOrd="0" destOrd="0" presId="urn:microsoft.com/office/officeart/2005/8/layout/cycle2"/>
    <dgm:cxn modelId="{6999FE8C-A9F0-4580-A9EA-883E555CA53D}" type="presParOf" srcId="{441290F7-E6AB-4615-8621-6CDB6834B8F9}" destId="{FC2A5271-A80B-4F45-BE49-7B89EEB97F4C}" srcOrd="8" destOrd="0" presId="urn:microsoft.com/office/officeart/2005/8/layout/cycle2"/>
    <dgm:cxn modelId="{10568745-F553-4684-9A04-71AB47AF2A88}" type="presParOf" srcId="{441290F7-E6AB-4615-8621-6CDB6834B8F9}" destId="{9F3E679A-2A38-4B4B-B485-5136E611108D}" srcOrd="9" destOrd="0" presId="urn:microsoft.com/office/officeart/2005/8/layout/cycle2"/>
    <dgm:cxn modelId="{19286044-4736-4D9E-8A5C-8886AB935BE5}" type="presParOf" srcId="{9F3E679A-2A38-4B4B-B485-5136E611108D}" destId="{B089C67A-3200-4C81-BDD9-49127ECA09BD}" srcOrd="0" destOrd="0" presId="urn:microsoft.com/office/officeart/2005/8/layout/cycle2"/>
    <dgm:cxn modelId="{A75081C1-6E5C-4F23-88F2-257EBA529FD5}" type="presParOf" srcId="{441290F7-E6AB-4615-8621-6CDB6834B8F9}" destId="{CB8E8B8E-2D47-48AD-AC48-B99373127133}" srcOrd="10" destOrd="0" presId="urn:microsoft.com/office/officeart/2005/8/layout/cycle2"/>
    <dgm:cxn modelId="{60563A84-04CE-4C29-AD28-706C2EB0F730}" type="presParOf" srcId="{441290F7-E6AB-4615-8621-6CDB6834B8F9}" destId="{A8855719-58FD-4D3C-A322-9D0D36B499E7}" srcOrd="11" destOrd="0" presId="urn:microsoft.com/office/officeart/2005/8/layout/cycle2"/>
    <dgm:cxn modelId="{00884DA3-5F0A-4DBF-AAAC-C2A3F30A2555}" type="presParOf" srcId="{A8855719-58FD-4D3C-A322-9D0D36B499E7}" destId="{EE7C6DF0-8A07-49B2-AC41-7F3CAB010CFF}" srcOrd="0" destOrd="0" presId="urn:microsoft.com/office/officeart/2005/8/layout/cycle2"/>
    <dgm:cxn modelId="{F1B27B3D-53E2-42F4-8473-CD6A10535221}" type="presParOf" srcId="{441290F7-E6AB-4615-8621-6CDB6834B8F9}" destId="{C4C89F18-ADAE-4BC0-A5C8-698B10BC048C}" srcOrd="12" destOrd="0" presId="urn:microsoft.com/office/officeart/2005/8/layout/cycle2"/>
    <dgm:cxn modelId="{5B552ACB-9049-4D2C-B4E2-90AF9E5F30B1}" type="presParOf" srcId="{441290F7-E6AB-4615-8621-6CDB6834B8F9}" destId="{33D3D162-036C-4DB6-A1DC-4CECED05966C}" srcOrd="13" destOrd="0" presId="urn:microsoft.com/office/officeart/2005/8/layout/cycle2"/>
    <dgm:cxn modelId="{BC7BD95B-54D2-4C48-BCA8-69FE083E69FB}" type="presParOf" srcId="{33D3D162-036C-4DB6-A1DC-4CECED05966C}" destId="{54E8DC9C-4607-4B1E-B707-FCE580D60943}" srcOrd="0" destOrd="0" presId="urn:microsoft.com/office/officeart/2005/8/layout/cycle2"/>
    <dgm:cxn modelId="{73E785AB-96D8-425B-83C1-885D0E3E37E5}" type="presParOf" srcId="{441290F7-E6AB-4615-8621-6CDB6834B8F9}" destId="{E04DC003-54D1-4AB2-AEAB-07AD7B89F4D3}" srcOrd="14" destOrd="0" presId="urn:microsoft.com/office/officeart/2005/8/layout/cycle2"/>
    <dgm:cxn modelId="{952AC585-4035-48A9-B1DF-EF3D981262A0}" type="presParOf" srcId="{441290F7-E6AB-4615-8621-6CDB6834B8F9}" destId="{387BE235-97FF-4DA4-B9BF-71B5D8271DA9}" srcOrd="15" destOrd="0" presId="urn:microsoft.com/office/officeart/2005/8/layout/cycle2"/>
    <dgm:cxn modelId="{6951E901-21AC-47FF-8441-40EF472CC645}" type="presParOf" srcId="{387BE235-97FF-4DA4-B9BF-71B5D8271DA9}" destId="{9918DA4C-0F49-4433-A310-387F0BD271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BE072-5276-4936-AFCE-15430444BCAC}">
      <dsp:nvSpPr>
        <dsp:cNvPr id="0" name=""/>
        <dsp:cNvSpPr/>
      </dsp:nvSpPr>
      <dsp:spPr>
        <a:xfrm>
          <a:off x="3306920" y="2775315"/>
          <a:ext cx="3448240" cy="1306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00B050"/>
              </a:solidFill>
            </a:rPr>
            <a:t>Industry</a:t>
          </a:r>
          <a:r>
            <a:rPr lang="en-US" sz="1800" kern="1200" dirty="0" smtClean="0">
              <a:solidFill>
                <a:srgbClr val="00B050"/>
              </a:solidFill>
            </a:rPr>
            <a:t> </a:t>
          </a:r>
          <a:r>
            <a:rPr lang="en-US" sz="1600" kern="1200" dirty="0" smtClean="0"/>
            <a:t>(Employers, External Examiners, Accreditation Bodies</a:t>
          </a:r>
          <a:endParaRPr lang="en-US" sz="1600" kern="1200" dirty="0"/>
        </a:p>
      </dsp:txBody>
      <dsp:txXfrm>
        <a:off x="4370081" y="3130511"/>
        <a:ext cx="2356390" cy="922145"/>
      </dsp:txXfrm>
    </dsp:sp>
    <dsp:sp modelId="{5F6DEBB9-489D-4C33-AAA7-2E3A5E1C2F13}">
      <dsp:nvSpPr>
        <dsp:cNvPr id="0" name=""/>
        <dsp:cNvSpPr/>
      </dsp:nvSpPr>
      <dsp:spPr>
        <a:xfrm>
          <a:off x="3108146" y="0"/>
          <a:ext cx="3829077" cy="1306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C00000"/>
              </a:solidFill>
            </a:rPr>
            <a:t>Graduates</a:t>
          </a:r>
          <a:r>
            <a:rPr lang="en-US" sz="1800" b="1" kern="1200" dirty="0" smtClean="0"/>
            <a:t> </a:t>
          </a:r>
          <a:r>
            <a:rPr lang="en-US" sz="1600" kern="1200" dirty="0" smtClean="0"/>
            <a:t>(the voice of students)</a:t>
          </a:r>
          <a:endParaRPr lang="en-US" sz="1600" kern="1200" dirty="0"/>
        </a:p>
      </dsp:txBody>
      <dsp:txXfrm>
        <a:off x="4285558" y="28689"/>
        <a:ext cx="2622976" cy="922145"/>
      </dsp:txXfrm>
    </dsp:sp>
    <dsp:sp modelId="{E0C67552-1B8A-4EC2-9D02-E8F3F06A6C72}">
      <dsp:nvSpPr>
        <dsp:cNvPr id="0" name=""/>
        <dsp:cNvSpPr/>
      </dsp:nvSpPr>
      <dsp:spPr>
        <a:xfrm>
          <a:off x="-182063" y="0"/>
          <a:ext cx="3830368" cy="1306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>
              <a:solidFill>
                <a:srgbClr val="7030A0"/>
              </a:solidFill>
            </a:rPr>
            <a:t>Staff </a:t>
          </a:r>
          <a:r>
            <a:rPr lang="en-US" sz="1600" kern="1200" dirty="0" smtClean="0"/>
            <a:t>(Academic, Technical and Management)</a:t>
          </a:r>
          <a:endParaRPr lang="en-US" sz="1600" kern="1200" dirty="0"/>
        </a:p>
      </dsp:txBody>
      <dsp:txXfrm>
        <a:off x="-153374" y="28689"/>
        <a:ext cx="2623879" cy="922145"/>
      </dsp:txXfrm>
    </dsp:sp>
    <dsp:sp modelId="{492B1C99-34B9-455F-85E5-74F17B568036}">
      <dsp:nvSpPr>
        <dsp:cNvPr id="0" name=""/>
        <dsp:cNvSpPr/>
      </dsp:nvSpPr>
      <dsp:spPr>
        <a:xfrm>
          <a:off x="1569544" y="232636"/>
          <a:ext cx="1767222" cy="176722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Vision</a:t>
          </a:r>
          <a:endParaRPr lang="en-US" sz="2400" b="1" kern="1200" dirty="0"/>
        </a:p>
      </dsp:txBody>
      <dsp:txXfrm>
        <a:off x="2087151" y="750243"/>
        <a:ext cx="1249615" cy="1249615"/>
      </dsp:txXfrm>
    </dsp:sp>
    <dsp:sp modelId="{FEC3EF94-3AD1-4FF4-9772-E503BF896563}">
      <dsp:nvSpPr>
        <dsp:cNvPr id="0" name=""/>
        <dsp:cNvSpPr/>
      </dsp:nvSpPr>
      <dsp:spPr>
        <a:xfrm rot="5400000">
          <a:off x="3418393" y="232636"/>
          <a:ext cx="1767222" cy="176722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Mission</a:t>
          </a:r>
          <a:endParaRPr lang="en-US" sz="2000" b="1" kern="1200" dirty="0"/>
        </a:p>
      </dsp:txBody>
      <dsp:txXfrm rot="-5400000">
        <a:off x="3418393" y="750243"/>
        <a:ext cx="1249615" cy="1249615"/>
      </dsp:txXfrm>
    </dsp:sp>
    <dsp:sp modelId="{4F87D44E-4021-41F2-BA1D-9E9D4A40E754}">
      <dsp:nvSpPr>
        <dsp:cNvPr id="0" name=""/>
        <dsp:cNvSpPr/>
      </dsp:nvSpPr>
      <dsp:spPr>
        <a:xfrm rot="10800000">
          <a:off x="3418393" y="2081486"/>
          <a:ext cx="1767222" cy="176722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Values</a:t>
          </a:r>
          <a:endParaRPr lang="en-US" sz="1800" b="1" kern="1200" dirty="0"/>
        </a:p>
      </dsp:txBody>
      <dsp:txXfrm rot="10800000">
        <a:off x="3418393" y="2081486"/>
        <a:ext cx="1249615" cy="1249615"/>
      </dsp:txXfrm>
    </dsp:sp>
    <dsp:sp modelId="{7F69DD5E-A03F-45BD-8223-D06B7FD628BA}">
      <dsp:nvSpPr>
        <dsp:cNvPr id="0" name=""/>
        <dsp:cNvSpPr/>
      </dsp:nvSpPr>
      <dsp:spPr>
        <a:xfrm rot="16200000">
          <a:off x="1569544" y="2081486"/>
          <a:ext cx="1767222" cy="176722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Objectives</a:t>
          </a:r>
          <a:endParaRPr lang="en-US" sz="1700" b="1" kern="1200" dirty="0"/>
        </a:p>
      </dsp:txBody>
      <dsp:txXfrm rot="5400000">
        <a:off x="2087151" y="2081486"/>
        <a:ext cx="1249615" cy="1249615"/>
      </dsp:txXfrm>
    </dsp:sp>
    <dsp:sp modelId="{2378D494-8308-434F-B429-6A8B54CCBC80}">
      <dsp:nvSpPr>
        <dsp:cNvPr id="0" name=""/>
        <dsp:cNvSpPr/>
      </dsp:nvSpPr>
      <dsp:spPr>
        <a:xfrm>
          <a:off x="3072499" y="1673351"/>
          <a:ext cx="610161" cy="53057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E0536-82E6-4AC9-8C85-5201BA0C6A32}">
      <dsp:nvSpPr>
        <dsp:cNvPr id="0" name=""/>
        <dsp:cNvSpPr/>
      </dsp:nvSpPr>
      <dsp:spPr>
        <a:xfrm rot="10800000">
          <a:off x="3072499" y="1877419"/>
          <a:ext cx="610161" cy="53057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CB2C6-1F55-46CC-A750-9982242552A1}">
      <dsp:nvSpPr>
        <dsp:cNvPr id="0" name=""/>
        <dsp:cNvSpPr/>
      </dsp:nvSpPr>
      <dsp:spPr>
        <a:xfrm rot="5400000">
          <a:off x="-249287" y="249702"/>
          <a:ext cx="1661915" cy="116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Staff Workshop</a:t>
          </a:r>
          <a:endParaRPr lang="en-US" sz="1900" kern="1200" dirty="0"/>
        </a:p>
      </dsp:txBody>
      <dsp:txXfrm rot="-5400000">
        <a:off x="1" y="582084"/>
        <a:ext cx="1163340" cy="498575"/>
      </dsp:txXfrm>
    </dsp:sp>
    <dsp:sp modelId="{62A7C4E0-0969-4587-8EAB-7D3AF914FDC5}">
      <dsp:nvSpPr>
        <dsp:cNvPr id="0" name=""/>
        <dsp:cNvSpPr/>
      </dsp:nvSpPr>
      <dsp:spPr>
        <a:xfrm rot="5400000">
          <a:off x="3736938" y="-2573182"/>
          <a:ext cx="1080245" cy="62274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Establish Committee/ Composition of Committee Members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Set discourse and obtain data on faculty/ staff perceptions of desired program priorities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“What are desired graduate attributes? How to achieve these?</a:t>
          </a:r>
          <a:endParaRPr lang="en-US" sz="1600" kern="1200" dirty="0"/>
        </a:p>
      </dsp:txBody>
      <dsp:txXfrm rot="-5400000">
        <a:off x="1163341" y="53148"/>
        <a:ext cx="6174707" cy="974779"/>
      </dsp:txXfrm>
    </dsp:sp>
    <dsp:sp modelId="{A2F6E16B-9658-466F-BD78-E19A9343BE79}">
      <dsp:nvSpPr>
        <dsp:cNvPr id="0" name=""/>
        <dsp:cNvSpPr/>
      </dsp:nvSpPr>
      <dsp:spPr>
        <a:xfrm rot="5400000">
          <a:off x="-249287" y="1718061"/>
          <a:ext cx="1661915" cy="116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Graduate Workshop</a:t>
          </a:r>
          <a:endParaRPr lang="en-US" sz="1900" kern="1200" dirty="0"/>
        </a:p>
      </dsp:txBody>
      <dsp:txXfrm rot="-5400000">
        <a:off x="1" y="2050443"/>
        <a:ext cx="1163340" cy="498575"/>
      </dsp:txXfrm>
    </dsp:sp>
    <dsp:sp modelId="{6948F46E-751C-471E-8F22-9E803EAB210E}">
      <dsp:nvSpPr>
        <dsp:cNvPr id="0" name=""/>
        <dsp:cNvSpPr/>
      </dsp:nvSpPr>
      <dsp:spPr>
        <a:xfrm rot="5400000">
          <a:off x="3736938" y="-1104823"/>
          <a:ext cx="1080245" cy="62274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Mid-</a:t>
          </a:r>
          <a:r>
            <a:rPr lang="en-US" sz="1600" kern="1200" dirty="0" err="1" smtClean="0"/>
            <a:t>programme</a:t>
          </a:r>
          <a:r>
            <a:rPr lang="en-US" sz="1600" kern="1200" dirty="0" smtClean="0"/>
            <a:t> graduates (2 – 3 years in case of UG </a:t>
          </a:r>
          <a:r>
            <a:rPr lang="en-US" sz="1600" kern="1200" dirty="0" err="1" smtClean="0"/>
            <a:t>programme</a:t>
          </a:r>
          <a:r>
            <a:rPr lang="en-US" sz="1600" kern="1200" dirty="0" smtClean="0"/>
            <a:t>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Name skills/ attributes/ knowledge areas in which one particularly feels proficient/ deficient following completion of the program</a:t>
          </a:r>
          <a:endParaRPr lang="en-US" sz="1600" kern="1200" dirty="0"/>
        </a:p>
      </dsp:txBody>
      <dsp:txXfrm rot="-5400000">
        <a:off x="1163341" y="1521507"/>
        <a:ext cx="6174707" cy="974779"/>
      </dsp:txXfrm>
    </dsp:sp>
    <dsp:sp modelId="{3B914C6C-F775-4461-95C0-2C5EA19F5046}">
      <dsp:nvSpPr>
        <dsp:cNvPr id="0" name=""/>
        <dsp:cNvSpPr/>
      </dsp:nvSpPr>
      <dsp:spPr>
        <a:xfrm rot="5400000">
          <a:off x="-201311" y="3186835"/>
          <a:ext cx="1661915" cy="116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Employer Interviews</a:t>
          </a:r>
          <a:endParaRPr lang="en-US" sz="1900" kern="1200" dirty="0"/>
        </a:p>
      </dsp:txBody>
      <dsp:txXfrm rot="-5400000">
        <a:off x="47977" y="3519217"/>
        <a:ext cx="1163340" cy="498575"/>
      </dsp:txXfrm>
    </dsp:sp>
    <dsp:sp modelId="{66F9AD27-F727-45EB-86CE-01C7E8679903}">
      <dsp:nvSpPr>
        <dsp:cNvPr id="0" name=""/>
        <dsp:cNvSpPr/>
      </dsp:nvSpPr>
      <dsp:spPr>
        <a:xfrm rot="5400000">
          <a:off x="3736938" y="363536"/>
          <a:ext cx="1080245" cy="62274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Employers, Experts, External Examiners/ Evaluators/ Accrediting bodies: “What is the difference between the institution’s graduate you have employed/ examined/ evaluated from the graduates of other institutions”?</a:t>
          </a:r>
          <a:endParaRPr lang="en-US" sz="1600" kern="1200" dirty="0"/>
        </a:p>
      </dsp:txBody>
      <dsp:txXfrm rot="-5400000">
        <a:off x="1163341" y="2989867"/>
        <a:ext cx="6174707" cy="974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8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293861" y="1396427"/>
          <a:ext cx="176596" cy="176596"/>
        </a:xfrm>
        <a:prstGeom prst="ellipse">
          <a:avLst/>
        </a:prstGeom>
        <a:pattFill prst="pct5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20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66EDB-5728-4E74-ABF6-B564C5FB3B46}">
      <dsp:nvSpPr>
        <dsp:cNvPr id="0" name=""/>
        <dsp:cNvSpPr/>
      </dsp:nvSpPr>
      <dsp:spPr>
        <a:xfrm rot="13936855">
          <a:off x="-479937" y="2366533"/>
          <a:ext cx="2124013" cy="59439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1D502-02E1-4FB1-8912-1512494E7052}">
      <dsp:nvSpPr>
        <dsp:cNvPr id="0" name=""/>
        <dsp:cNvSpPr/>
      </dsp:nvSpPr>
      <dsp:spPr>
        <a:xfrm>
          <a:off x="611943" y="2510000"/>
          <a:ext cx="103014" cy="1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584E1E-9197-4E62-AA1A-8244A8F974E1}">
      <dsp:nvSpPr>
        <dsp:cNvPr id="0" name=""/>
        <dsp:cNvSpPr/>
      </dsp:nvSpPr>
      <dsp:spPr>
        <a:xfrm>
          <a:off x="745686" y="3363072"/>
          <a:ext cx="956564" cy="348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58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rPr>
            <a:t>NO</a:t>
          </a:r>
          <a:endParaRPr lang="en-US" sz="1600" b="1" kern="1200" dirty="0">
            <a:solidFill>
              <a:srgbClr val="FFC000"/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745686" y="3363072"/>
        <a:ext cx="956564" cy="348441"/>
      </dsp:txXfrm>
    </dsp:sp>
    <dsp:sp modelId="{44D4E06E-AAD4-4E82-AFC3-0E974483707A}">
      <dsp:nvSpPr>
        <dsp:cNvPr id="0" name=""/>
        <dsp:cNvSpPr/>
      </dsp:nvSpPr>
      <dsp:spPr>
        <a:xfrm>
          <a:off x="1561149" y="2040915"/>
          <a:ext cx="176596" cy="176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AE364-E129-4273-B37F-919E5C9C1771}">
      <dsp:nvSpPr>
        <dsp:cNvPr id="0" name=""/>
        <dsp:cNvSpPr/>
      </dsp:nvSpPr>
      <dsp:spPr>
        <a:xfrm>
          <a:off x="1850192" y="4145175"/>
          <a:ext cx="956564" cy="378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57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5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rPr>
            <a:t>YES</a:t>
          </a:r>
          <a:endParaRPr lang="en-US" sz="1600" b="1" kern="1200" dirty="0">
            <a:solidFill>
              <a:schemeClr val="accent5">
                <a:lumMod val="60000"/>
                <a:lumOff val="40000"/>
              </a:schemeClr>
            </a:solidFill>
            <a:latin typeface="Aharoni" panose="02010803020104030203" pitchFamily="2" charset="-79"/>
            <a:cs typeface="Aharoni" panose="02010803020104030203" pitchFamily="2" charset="-79"/>
          </a:endParaRPr>
        </a:p>
      </dsp:txBody>
      <dsp:txXfrm>
        <a:off x="1850192" y="4145175"/>
        <a:ext cx="956564" cy="3785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82373-45F3-4482-993A-26EBDCE52F34}">
      <dsp:nvSpPr>
        <dsp:cNvPr id="0" name=""/>
        <dsp:cNvSpPr/>
      </dsp:nvSpPr>
      <dsp:spPr>
        <a:xfrm>
          <a:off x="3425121" y="1157"/>
          <a:ext cx="128722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1- Formal Application</a:t>
          </a:r>
          <a:endParaRPr lang="en-US" sz="1200" b="1" kern="1200" dirty="0"/>
        </a:p>
      </dsp:txBody>
      <dsp:txXfrm>
        <a:off x="3613630" y="162152"/>
        <a:ext cx="910203" cy="777353"/>
      </dsp:txXfrm>
    </dsp:sp>
    <dsp:sp modelId="{6D8C1293-8C14-4B32-B909-24E07759136D}">
      <dsp:nvSpPr>
        <dsp:cNvPr id="0" name=""/>
        <dsp:cNvSpPr/>
      </dsp:nvSpPr>
      <dsp:spPr>
        <a:xfrm rot="1350000">
          <a:off x="4725697" y="684125"/>
          <a:ext cx="22542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728271" y="745391"/>
        <a:ext cx="157796" cy="222616"/>
      </dsp:txXfrm>
    </dsp:sp>
    <dsp:sp modelId="{74A0FBEB-7157-4BB8-BF04-F981F81D215B}">
      <dsp:nvSpPr>
        <dsp:cNvPr id="0" name=""/>
        <dsp:cNvSpPr/>
      </dsp:nvSpPr>
      <dsp:spPr>
        <a:xfrm>
          <a:off x="4985027" y="633368"/>
          <a:ext cx="12199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2- Pre-Eligibility Mentorship</a:t>
          </a:r>
          <a:endParaRPr lang="en-US" sz="1200" b="1" kern="1200" dirty="0"/>
        </a:p>
      </dsp:txBody>
      <dsp:txXfrm>
        <a:off x="5163691" y="794363"/>
        <a:ext cx="862668" cy="777353"/>
      </dsp:txXfrm>
    </dsp:sp>
    <dsp:sp modelId="{8286854B-3547-4889-8B9D-CF124DA03B64}">
      <dsp:nvSpPr>
        <dsp:cNvPr id="0" name=""/>
        <dsp:cNvSpPr/>
      </dsp:nvSpPr>
      <dsp:spPr>
        <a:xfrm rot="4050000">
          <a:off x="5766114" y="1750752"/>
          <a:ext cx="281815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792209" y="1785904"/>
        <a:ext cx="197271" cy="222616"/>
      </dsp:txXfrm>
    </dsp:sp>
    <dsp:sp modelId="{481DCECF-3508-4274-972E-63F772FC97C7}">
      <dsp:nvSpPr>
        <dsp:cNvPr id="0" name=""/>
        <dsp:cNvSpPr/>
      </dsp:nvSpPr>
      <dsp:spPr>
        <a:xfrm>
          <a:off x="5561804" y="2159661"/>
          <a:ext cx="133086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3- Eligibility Screening</a:t>
          </a:r>
          <a:endParaRPr lang="en-US" sz="1200" b="1" kern="1200" dirty="0"/>
        </a:p>
      </dsp:txBody>
      <dsp:txXfrm>
        <a:off x="5756705" y="2320656"/>
        <a:ext cx="941063" cy="777353"/>
      </dsp:txXfrm>
    </dsp:sp>
    <dsp:sp modelId="{15C993CC-83BD-48FC-8037-746CFB7AAE46}">
      <dsp:nvSpPr>
        <dsp:cNvPr id="0" name=""/>
        <dsp:cNvSpPr/>
      </dsp:nvSpPr>
      <dsp:spPr>
        <a:xfrm rot="6750000">
          <a:off x="5774868" y="3279513"/>
          <a:ext cx="278699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rgbClr val="FF0000"/>
            </a:solidFill>
          </a:endParaRPr>
        </a:p>
      </dsp:txBody>
      <dsp:txXfrm rot="10800000">
        <a:off x="5832671" y="3315096"/>
        <a:ext cx="195089" cy="222616"/>
      </dsp:txXfrm>
    </dsp:sp>
    <dsp:sp modelId="{D21D18F8-40C0-4C78-BF0B-4278CA194F2B}">
      <dsp:nvSpPr>
        <dsp:cNvPr id="0" name=""/>
        <dsp:cNvSpPr/>
      </dsp:nvSpPr>
      <dsp:spPr>
        <a:xfrm>
          <a:off x="4925530" y="3685954"/>
          <a:ext cx="1338989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4- Pre-Review Mentorshi</a:t>
          </a:r>
          <a:r>
            <a:rPr lang="en-US" sz="1400" b="1" kern="1200" dirty="0" smtClean="0"/>
            <a:t>p</a:t>
          </a:r>
          <a:endParaRPr lang="en-US" sz="1400" b="1" kern="1200" dirty="0"/>
        </a:p>
      </dsp:txBody>
      <dsp:txXfrm>
        <a:off x="5121620" y="3846949"/>
        <a:ext cx="946809" cy="777353"/>
      </dsp:txXfrm>
    </dsp:sp>
    <dsp:sp modelId="{51FA5860-DD46-42EA-997F-18444B5DA543}">
      <dsp:nvSpPr>
        <dsp:cNvPr id="0" name=""/>
        <dsp:cNvSpPr/>
      </dsp:nvSpPr>
      <dsp:spPr>
        <a:xfrm rot="9450000">
          <a:off x="4745771" y="4363167"/>
          <a:ext cx="186944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4799719" y="4426642"/>
        <a:ext cx="130861" cy="222616"/>
      </dsp:txXfrm>
    </dsp:sp>
    <dsp:sp modelId="{FC2A5271-A80B-4F45-BE49-7B89EEB97F4C}">
      <dsp:nvSpPr>
        <dsp:cNvPr id="0" name=""/>
        <dsp:cNvSpPr/>
      </dsp:nvSpPr>
      <dsp:spPr>
        <a:xfrm>
          <a:off x="3392256" y="4318166"/>
          <a:ext cx="1352951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5-Self Assessment Process</a:t>
          </a:r>
          <a:endParaRPr lang="en-US" sz="1200" b="1" kern="1200" dirty="0"/>
        </a:p>
      </dsp:txBody>
      <dsp:txXfrm>
        <a:off x="3590391" y="4479161"/>
        <a:ext cx="956681" cy="777353"/>
      </dsp:txXfrm>
    </dsp:sp>
    <dsp:sp modelId="{9F3E679A-2A38-4B4B-B485-5136E611108D}">
      <dsp:nvSpPr>
        <dsp:cNvPr id="0" name=""/>
        <dsp:cNvSpPr/>
      </dsp:nvSpPr>
      <dsp:spPr>
        <a:xfrm rot="12150000">
          <a:off x="3213174" y="4366865"/>
          <a:ext cx="18794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267412" y="4451860"/>
        <a:ext cx="131564" cy="222616"/>
      </dsp:txXfrm>
    </dsp:sp>
    <dsp:sp modelId="{CB8E8B8E-2D47-48AD-AC48-B99373127133}">
      <dsp:nvSpPr>
        <dsp:cNvPr id="0" name=""/>
        <dsp:cNvSpPr/>
      </dsp:nvSpPr>
      <dsp:spPr>
        <a:xfrm>
          <a:off x="1875401" y="3685954"/>
          <a:ext cx="1334075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6-Peer Review Process</a:t>
          </a:r>
          <a:endParaRPr lang="en-US" sz="1200" b="1" kern="1200" dirty="0"/>
        </a:p>
      </dsp:txBody>
      <dsp:txXfrm>
        <a:off x="2070772" y="3846949"/>
        <a:ext cx="943333" cy="777353"/>
      </dsp:txXfrm>
    </dsp:sp>
    <dsp:sp modelId="{A8855719-58FD-4D3C-A322-9D0D36B499E7}">
      <dsp:nvSpPr>
        <dsp:cNvPr id="0" name=""/>
        <dsp:cNvSpPr/>
      </dsp:nvSpPr>
      <dsp:spPr>
        <a:xfrm rot="14850000">
          <a:off x="2090290" y="3294559"/>
          <a:ext cx="278376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2148026" y="3407343"/>
        <a:ext cx="194863" cy="222616"/>
      </dsp:txXfrm>
    </dsp:sp>
    <dsp:sp modelId="{C4C89F18-ADAE-4BC0-A5C8-698B10BC048C}">
      <dsp:nvSpPr>
        <dsp:cNvPr id="0" name=""/>
        <dsp:cNvSpPr/>
      </dsp:nvSpPr>
      <dsp:spPr>
        <a:xfrm>
          <a:off x="1235330" y="2159661"/>
          <a:ext cx="1349796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7-Accreditation Decision </a:t>
          </a:r>
          <a:endParaRPr lang="en-US" sz="1200" b="1" kern="1200" dirty="0"/>
        </a:p>
      </dsp:txBody>
      <dsp:txXfrm>
        <a:off x="1433003" y="2320656"/>
        <a:ext cx="954450" cy="777353"/>
      </dsp:txXfrm>
    </dsp:sp>
    <dsp:sp modelId="{33D3D162-036C-4DB6-A1DC-4CECED05966C}">
      <dsp:nvSpPr>
        <dsp:cNvPr id="0" name=""/>
        <dsp:cNvSpPr/>
      </dsp:nvSpPr>
      <dsp:spPr>
        <a:xfrm rot="17550000">
          <a:off x="2084341" y="1768091"/>
          <a:ext cx="277838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110068" y="1880800"/>
        <a:ext cx="194487" cy="222616"/>
      </dsp:txXfrm>
    </dsp:sp>
    <dsp:sp modelId="{E04DC003-54D1-4AB2-AEAB-07AD7B89F4D3}">
      <dsp:nvSpPr>
        <dsp:cNvPr id="0" name=""/>
        <dsp:cNvSpPr/>
      </dsp:nvSpPr>
      <dsp:spPr>
        <a:xfrm>
          <a:off x="1863605" y="633368"/>
          <a:ext cx="1357667" cy="1099343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8-Continuous Review (Re-accreditation/ Revisit</a:t>
          </a:r>
          <a:endParaRPr lang="en-US" sz="1200" b="1" kern="1200" dirty="0"/>
        </a:p>
      </dsp:txBody>
      <dsp:txXfrm>
        <a:off x="2062431" y="794363"/>
        <a:ext cx="960015" cy="777353"/>
      </dsp:txXfrm>
    </dsp:sp>
    <dsp:sp modelId="{387BE235-97FF-4DA4-B9BF-71B5D8271DA9}">
      <dsp:nvSpPr>
        <dsp:cNvPr id="0" name=""/>
        <dsp:cNvSpPr/>
      </dsp:nvSpPr>
      <dsp:spPr>
        <a:xfrm rot="20250000">
          <a:off x="3214731" y="678320"/>
          <a:ext cx="196680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3216977" y="763816"/>
        <a:ext cx="137676" cy="222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B93AF-0A36-411D-AB3F-74DF00D8FF76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7B6C0-9D7B-4E6A-8881-1D6D4713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9446B6-4BE9-4EAA-958E-AAADF6F812C8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829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4C6D0E-CBCD-46A3-AFD6-79D9874F5A03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698500"/>
            <a:ext cx="6194425" cy="3484563"/>
          </a:xfrm>
          <a:ln/>
        </p:spPr>
      </p:sp>
      <p:sp>
        <p:nvSpPr>
          <p:cNvPr id="102404" name="Notes Placeholder 1"/>
          <p:cNvSpPr>
            <a:spLocks noGrp="1"/>
          </p:cNvSpPr>
          <p:nvPr/>
        </p:nvSpPr>
        <p:spPr bwMode="auto">
          <a:xfrm>
            <a:off x="912813" y="4414838"/>
            <a:ext cx="5032375" cy="418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146" tIns="46277" rIns="94146" bIns="46277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84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3A5A21-16AE-4BA0-97B3-721A3FA0ACDB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6183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99F38C-6D14-4062-BD5C-60F49300D110}" type="slidenum">
              <a:rPr lang="en-US" altLang="en-US" sz="1200">
                <a:latin typeface="Times New Roman" panose="02020603050405020304" pitchFamily="18" charset="0"/>
              </a:rPr>
              <a:pPr/>
              <a:t>24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47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99F38C-6D14-4062-BD5C-60F49300D110}" type="slidenum">
              <a:rPr lang="en-US" altLang="en-US" sz="1200">
                <a:latin typeface="Times New Roman" panose="02020603050405020304" pitchFamily="18" charset="0"/>
              </a:rPr>
              <a:pPr/>
              <a:t>25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0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1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67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68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6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1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8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2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1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0FB091-5331-4011-94FD-E6C1264A50B9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F240D0-2BDB-4748-A9E7-16D95E6B3A1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80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3" Type="http://schemas.openxmlformats.org/officeDocument/2006/relationships/diagramLayout" Target="../diagrams/layout27.xml"/><Relationship Id="rId7" Type="http://schemas.openxmlformats.org/officeDocument/2006/relationships/diagramData" Target="../diagrams/data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openxmlformats.org/officeDocument/2006/relationships/diagramColors" Target="../diagrams/colors28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&amp;esrc=s&amp;source=images&amp;cd=&amp;cad=rja&amp;uact=8&amp;ved=0CAcQjRxqFQoTCOSG57a9v8cCFQGLDQodCpAPCg&amp;url=http%3A%2F%2Fwww.slideshare.net%2Farchanabinoy143%2Fsalience-modelsupply-chain-management&amp;ei=WuHZVeTxCIGWNoqgvlA&amp;psig=AFQjCNFnp0SdAtuk5I31BzVQowL3SfZETg&amp;ust=144042866980013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hyperlink" Target="http://app.nbeac.org.pk/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789" y="4960136"/>
            <a:ext cx="8100811" cy="1801271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Introduction to Accreditation life cycle &amp; stakeholders management </a:t>
            </a:r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/>
              <a:t>M </a:t>
            </a:r>
            <a:r>
              <a:rPr lang="en-US" sz="2400" dirty="0" err="1"/>
              <a:t>Adil</a:t>
            </a:r>
            <a:r>
              <a:rPr lang="en-US" sz="2400" dirty="0"/>
              <a:t> A </a:t>
            </a:r>
            <a:r>
              <a:rPr lang="en-US" sz="2400" dirty="0" err="1" smtClean="0"/>
              <a:t>Kazi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7" name="Picture 6" descr="E:\DATA\My Briefcase\4 My Photos 2012-17\2015\PMI DP\DSC_160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1" b="17308"/>
          <a:stretch/>
        </p:blipFill>
        <p:spPr bwMode="auto">
          <a:xfrm>
            <a:off x="10552442" y="4673100"/>
            <a:ext cx="1351729" cy="1504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C:\Users\RIZVI\Desktop\DCIM\Kumail's pics\Kumail.jpg"/>
          <p:cNvPicPr/>
          <p:nvPr/>
        </p:nvPicPr>
        <p:blipFill rotWithShape="1">
          <a:blip r:embed="rId3" cstate="print"/>
          <a:srcRect l="4884" r="14530"/>
          <a:stretch/>
        </p:blipFill>
        <p:spPr bwMode="auto">
          <a:xfrm>
            <a:off x="8548175" y="4673101"/>
            <a:ext cx="1383616" cy="15049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526594" y="6178049"/>
            <a:ext cx="1560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 </a:t>
            </a:r>
            <a:r>
              <a:rPr lang="en-US" dirty="0" err="1"/>
              <a:t>Adil</a:t>
            </a:r>
            <a:r>
              <a:rPr lang="en-US" dirty="0"/>
              <a:t> A </a:t>
            </a:r>
            <a:r>
              <a:rPr lang="en-US" dirty="0" err="1" smtClean="0"/>
              <a:t>Kazi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Asstt</a:t>
            </a:r>
            <a:r>
              <a:rPr lang="en-US" dirty="0" smtClean="0"/>
              <a:t>. </a:t>
            </a:r>
            <a:r>
              <a:rPr lang="en-US" dirty="0"/>
              <a:t>P</a:t>
            </a:r>
            <a:r>
              <a:rPr lang="en-US" dirty="0" smtClean="0"/>
              <a:t>rofessor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48175" y="6178050"/>
            <a:ext cx="2004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Dr. </a:t>
            </a:r>
            <a:r>
              <a:rPr lang="en-US" dirty="0" err="1"/>
              <a:t>Kumail</a:t>
            </a:r>
            <a:r>
              <a:rPr lang="en-US" dirty="0"/>
              <a:t> </a:t>
            </a:r>
            <a:r>
              <a:rPr lang="en-US" dirty="0" smtClean="0"/>
              <a:t>Rizvi</a:t>
            </a:r>
            <a:br>
              <a:rPr lang="en-US" dirty="0" smtClean="0"/>
            </a:br>
            <a:r>
              <a:rPr lang="en-US" dirty="0" smtClean="0"/>
              <a:t>Associate Professor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7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0" y="2422783"/>
            <a:ext cx="8018101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Decision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Submitted PRT report after secretarial desk review – submitted</a:t>
            </a:r>
            <a:br>
              <a:rPr lang="en-US" sz="1600" dirty="0" smtClean="0"/>
            </a:br>
            <a:r>
              <a:rPr lang="en-US" sz="1600" dirty="0" smtClean="0"/>
              <a:t>to Accreditation </a:t>
            </a:r>
            <a:r>
              <a:rPr lang="en-US" sz="1600" dirty="0"/>
              <a:t>Award Committee (</a:t>
            </a:r>
            <a:r>
              <a:rPr lang="en-US" sz="1600" dirty="0" smtClean="0"/>
              <a:t>AAC)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AAC </a:t>
            </a:r>
            <a:r>
              <a:rPr lang="en-US" sz="1600" dirty="0" smtClean="0"/>
              <a:t>either: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600" dirty="0" smtClean="0"/>
              <a:t>Endorse </a:t>
            </a:r>
            <a:r>
              <a:rPr lang="en-US" sz="1600" dirty="0"/>
              <a:t>recommendation (agreement with recommendations of the PRT</a:t>
            </a:r>
            <a:r>
              <a:rPr lang="en-US" sz="1600" dirty="0" smtClean="0"/>
              <a:t>)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600" dirty="0" smtClean="0"/>
              <a:t>Provisional </a:t>
            </a:r>
            <a:r>
              <a:rPr lang="en-US" sz="1600" dirty="0"/>
              <a:t>recommendation (approval after completing changes in the language or consistency of the report, but no changes in recommendations of the PRT</a:t>
            </a:r>
            <a:r>
              <a:rPr lang="en-US" sz="1600" dirty="0" smtClean="0"/>
              <a:t>) </a:t>
            </a:r>
            <a:r>
              <a:rPr lang="en-US" sz="1600" b="1" dirty="0" smtClean="0">
                <a:solidFill>
                  <a:srgbClr val="C00000"/>
                </a:solidFill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15956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706506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Decision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Submitted PRT report after secretarial desk review – submitted</a:t>
            </a:r>
            <a:br>
              <a:rPr lang="en-US" sz="1600" dirty="0" smtClean="0"/>
            </a:br>
            <a:r>
              <a:rPr lang="en-US" sz="1600" dirty="0" smtClean="0"/>
              <a:t>to Accreditation </a:t>
            </a:r>
            <a:r>
              <a:rPr lang="en-US" sz="1600" dirty="0"/>
              <a:t>Award Committee (</a:t>
            </a:r>
            <a:r>
              <a:rPr lang="en-US" sz="1600" dirty="0" smtClean="0"/>
              <a:t>AAC)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AAC </a:t>
            </a:r>
            <a:r>
              <a:rPr lang="en-US" sz="1600" dirty="0" smtClean="0"/>
              <a:t>either:</a:t>
            </a:r>
          </a:p>
          <a:p>
            <a:pPr marL="1200150" lvl="2" indent="-285750" fontAlgn="base">
              <a:buFont typeface="Courier New" panose="02070309020205020404" pitchFamily="49" charset="0"/>
              <a:buChar char="o"/>
            </a:pPr>
            <a:r>
              <a:rPr lang="en-US" sz="1600" dirty="0" smtClean="0"/>
              <a:t>Revise recommendation (recommend changes in the language or consistency of the report and/or endorse revision in the PRT recommendations).</a:t>
            </a:r>
          </a:p>
          <a:p>
            <a:pPr lvl="1"/>
            <a:endParaRPr lang="en-US" sz="1400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17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95363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The NBEAC </a:t>
            </a:r>
            <a:r>
              <a:rPr lang="en-US" sz="1600" dirty="0" smtClean="0"/>
              <a:t>secretariat: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400" dirty="0" smtClean="0"/>
              <a:t>works </a:t>
            </a:r>
            <a:r>
              <a:rPr lang="en-US" sz="1400" dirty="0"/>
              <a:t>with Chairperson- PRT to incorporate the recommendations of </a:t>
            </a:r>
            <a:r>
              <a:rPr lang="en-US" sz="1400" dirty="0" smtClean="0"/>
              <a:t>AAC</a:t>
            </a:r>
          </a:p>
          <a:p>
            <a:pPr marL="1200150" lvl="2" indent="-285750" fontAlgn="base">
              <a:buFont typeface="Courier New" panose="02070309020205020404" pitchFamily="49" charset="0"/>
              <a:buChar char="o"/>
            </a:pPr>
            <a:r>
              <a:rPr lang="en-US" sz="1400" dirty="0" smtClean="0"/>
              <a:t>shares final/ reviewed PRT </a:t>
            </a:r>
            <a:r>
              <a:rPr lang="en-US" sz="1400" dirty="0"/>
              <a:t>report with the </a:t>
            </a:r>
            <a:r>
              <a:rPr lang="en-US" sz="1400" dirty="0" smtClean="0"/>
              <a:t>business school in </a:t>
            </a:r>
            <a:r>
              <a:rPr lang="en-US" sz="1400" dirty="0"/>
              <a:t>case of </a:t>
            </a:r>
            <a:r>
              <a:rPr lang="en-US" sz="1400" b="1" dirty="0"/>
              <a:t>full </a:t>
            </a:r>
            <a:r>
              <a:rPr lang="en-US" sz="1400" dirty="0"/>
              <a:t>or </a:t>
            </a:r>
            <a:r>
              <a:rPr lang="en-US" sz="1400" b="1" dirty="0"/>
              <a:t>provisional </a:t>
            </a:r>
            <a:r>
              <a:rPr lang="en-US" sz="1400" dirty="0" smtClean="0"/>
              <a:t>recommendation</a:t>
            </a:r>
          </a:p>
          <a:p>
            <a:pPr marL="1200150" lvl="2" indent="-285750" fontAlgn="base">
              <a:buFont typeface="Courier New" panose="02070309020205020404" pitchFamily="49" charset="0"/>
              <a:buChar char="o"/>
            </a:pPr>
            <a:r>
              <a:rPr lang="en-US" sz="1400" dirty="0" smtClean="0"/>
              <a:t>Submits feedback from business school to AAC after final working with Chairman PRT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871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95363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The NBEAC </a:t>
            </a:r>
            <a:r>
              <a:rPr lang="en-US" sz="1600" dirty="0" smtClean="0"/>
              <a:t>secretariat:</a:t>
            </a:r>
          </a:p>
          <a:p>
            <a:pPr marL="1200150" lvl="2" indent="-285750" fontAlgn="base">
              <a:buFont typeface="Courier New" panose="02070309020205020404" pitchFamily="49" charset="0"/>
              <a:buChar char="o"/>
            </a:pPr>
            <a:r>
              <a:rPr lang="en-US" sz="1400" dirty="0" smtClean="0"/>
              <a:t>The </a:t>
            </a:r>
            <a:r>
              <a:rPr lang="en-US" sz="1400" dirty="0"/>
              <a:t>Chair of </a:t>
            </a:r>
            <a:r>
              <a:rPr lang="en-US" sz="1400" dirty="0"/>
              <a:t>AAC </a:t>
            </a:r>
            <a:r>
              <a:rPr lang="en-US" sz="1400" dirty="0"/>
              <a:t>approves the final report </a:t>
            </a:r>
            <a:r>
              <a:rPr lang="en-US" sz="1400" dirty="0" smtClean="0"/>
              <a:t>to </a:t>
            </a:r>
            <a:r>
              <a:rPr lang="en-US" sz="1400" dirty="0"/>
              <a:t>ensure compliance of AAC </a:t>
            </a:r>
            <a:r>
              <a:rPr lang="en-US" sz="1400" dirty="0"/>
              <a:t>decision</a:t>
            </a:r>
            <a:r>
              <a:rPr lang="en-US" sz="1400" dirty="0"/>
              <a:t> </a:t>
            </a:r>
            <a:r>
              <a:rPr lang="en-US" sz="1400" dirty="0"/>
              <a:t>followed by Council </a:t>
            </a:r>
            <a:r>
              <a:rPr lang="en-US" sz="1400" dirty="0"/>
              <a:t>for endorsement.  There will be four types of accreditation decisions</a:t>
            </a:r>
            <a:r>
              <a:rPr lang="en-US" sz="1400" dirty="0" smtClean="0"/>
              <a:t>:</a:t>
            </a:r>
          </a:p>
          <a:p>
            <a:pPr marL="1657350" lvl="3" indent="-285750" fontAlgn="base">
              <a:buFont typeface="Arial" panose="020B0604020202020204" pitchFamily="34" charset="0"/>
              <a:buChar char="•"/>
            </a:pPr>
            <a:r>
              <a:rPr lang="en-US" sz="1400" dirty="0"/>
              <a:t>05 years, </a:t>
            </a:r>
            <a:r>
              <a:rPr lang="en-US" sz="1400" dirty="0" smtClean="0"/>
              <a:t>W			80</a:t>
            </a:r>
            <a:r>
              <a:rPr lang="en-US" sz="1400" dirty="0"/>
              <a:t>% or </a:t>
            </a:r>
            <a:r>
              <a:rPr lang="en-US" sz="1400" dirty="0" smtClean="0"/>
              <a:t>above</a:t>
            </a:r>
          </a:p>
          <a:p>
            <a:pPr marL="1657350" lvl="3" indent="-285750" fontAlgn="base">
              <a:buFont typeface="Arial" panose="020B0604020202020204" pitchFamily="34" charset="0"/>
              <a:buChar char="•"/>
            </a:pPr>
            <a:r>
              <a:rPr lang="en-US" sz="1400" dirty="0"/>
              <a:t>03 </a:t>
            </a:r>
            <a:r>
              <a:rPr lang="en-US" sz="1400" dirty="0"/>
              <a:t>years, </a:t>
            </a:r>
            <a:r>
              <a:rPr lang="en-US" sz="1400" dirty="0" smtClean="0"/>
              <a:t>X 			65</a:t>
            </a:r>
            <a:r>
              <a:rPr lang="en-US" sz="1400" dirty="0"/>
              <a:t>%- 79%  </a:t>
            </a:r>
            <a:endParaRPr lang="en-US" sz="1400" dirty="0" smtClean="0"/>
          </a:p>
          <a:p>
            <a:pPr marL="1657350" lvl="3" indent="-285750" fontAlgn="base">
              <a:buFont typeface="Arial" panose="020B0604020202020204" pitchFamily="34" charset="0"/>
              <a:buChar char="•"/>
            </a:pPr>
            <a:r>
              <a:rPr lang="en-US" sz="1400" dirty="0"/>
              <a:t>Not </a:t>
            </a:r>
            <a:r>
              <a:rPr lang="en-US" sz="1400" dirty="0"/>
              <a:t>qualified for accreditation, Y </a:t>
            </a:r>
            <a:r>
              <a:rPr lang="en-US" sz="1400" dirty="0" smtClean="0"/>
              <a:t>	less </a:t>
            </a:r>
            <a:r>
              <a:rPr lang="en-US" sz="1400" dirty="0"/>
              <a:t>than 65</a:t>
            </a:r>
            <a:r>
              <a:rPr lang="en-US" sz="1400" dirty="0" smtClean="0"/>
              <a:t>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03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95363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The NBEAC </a:t>
            </a:r>
            <a:r>
              <a:rPr lang="en-US" sz="1600" dirty="0" smtClean="0"/>
              <a:t>secretariat:</a:t>
            </a:r>
          </a:p>
          <a:p>
            <a:pPr marL="1200150" lvl="2" indent="-285750" fontAlgn="base">
              <a:buFont typeface="Courier New" panose="02070309020205020404" pitchFamily="49" charset="0"/>
              <a:buChar char="o"/>
            </a:pPr>
            <a:r>
              <a:rPr lang="en-US" sz="1400" dirty="0" smtClean="0"/>
              <a:t>The </a:t>
            </a:r>
            <a:r>
              <a:rPr lang="en-US" sz="1400" dirty="0"/>
              <a:t>Chair of </a:t>
            </a:r>
            <a:r>
              <a:rPr lang="en-US" sz="1400" dirty="0"/>
              <a:t>AAC </a:t>
            </a:r>
            <a:r>
              <a:rPr lang="en-US" sz="1400" dirty="0"/>
              <a:t>approves the final report </a:t>
            </a:r>
            <a:r>
              <a:rPr lang="en-US" sz="1400" dirty="0" smtClean="0"/>
              <a:t>to </a:t>
            </a:r>
            <a:r>
              <a:rPr lang="en-US" sz="1400" dirty="0"/>
              <a:t>ensure compliance of AAC </a:t>
            </a:r>
            <a:r>
              <a:rPr lang="en-US" sz="1400" dirty="0"/>
              <a:t>decision</a:t>
            </a:r>
            <a:r>
              <a:rPr lang="en-US" sz="1400" dirty="0"/>
              <a:t> </a:t>
            </a:r>
            <a:r>
              <a:rPr lang="en-US" sz="1400" dirty="0"/>
              <a:t>followed by Council </a:t>
            </a:r>
            <a:r>
              <a:rPr lang="en-US" sz="1400" dirty="0"/>
              <a:t>for endorsement.  There will be four types of accreditation decisions</a:t>
            </a:r>
            <a:r>
              <a:rPr lang="en-US" sz="1400" dirty="0" smtClean="0"/>
              <a:t>:</a:t>
            </a:r>
          </a:p>
          <a:p>
            <a:pPr marL="1657350" lvl="3" indent="-285750" fontAlgn="base">
              <a:buFont typeface="Arial" panose="020B0604020202020204" pitchFamily="34" charset="0"/>
              <a:buChar char="•"/>
            </a:pPr>
            <a:r>
              <a:rPr lang="en-US" sz="1400" dirty="0" smtClean="0"/>
              <a:t>Accreditation Withdrawal- the </a:t>
            </a:r>
            <a:r>
              <a:rPr lang="en-US" sz="1400" dirty="0"/>
              <a:t>school can reapply for eligibility after 02 years from the date of withdrawal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81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8227638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Review (Reaccreditation / </a:t>
            </a:r>
            <a:r>
              <a:rPr lang="en-US" b="1" kern="0" dirty="0" smtClean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Revisit)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500" dirty="0"/>
              <a:t>The NBEAC </a:t>
            </a:r>
            <a:r>
              <a:rPr lang="en-US" sz="1500" dirty="0" smtClean="0"/>
              <a:t>accreditation process enters </a:t>
            </a:r>
            <a:br>
              <a:rPr lang="en-US" sz="1500" dirty="0" smtClean="0"/>
            </a:br>
            <a:r>
              <a:rPr lang="en-US" sz="1500" dirty="0" smtClean="0"/>
              <a:t>into </a:t>
            </a:r>
            <a:r>
              <a:rPr lang="en-US" sz="1500" b="1" dirty="0" smtClean="0"/>
              <a:t>“Re-accreditation/ Revisit process cycle”</a:t>
            </a:r>
            <a:r>
              <a:rPr lang="en-US" sz="1500" dirty="0" smtClean="0"/>
              <a:t> as continuous function </a:t>
            </a:r>
            <a:br>
              <a:rPr lang="en-US" sz="1500" dirty="0" smtClean="0"/>
            </a:br>
            <a:r>
              <a:rPr lang="en-US" sz="1500" dirty="0" smtClean="0"/>
              <a:t>after completion </a:t>
            </a:r>
            <a:r>
              <a:rPr lang="en-US" sz="1500" dirty="0"/>
              <a:t>of the PRT visit or </a:t>
            </a:r>
            <a:r>
              <a:rPr lang="en-US" sz="1500" dirty="0" smtClean="0"/>
              <a:t>accreditation award.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500" dirty="0" smtClean="0"/>
              <a:t>This embeds a dynamic function of continuous review process configuring </a:t>
            </a:r>
            <a:r>
              <a:rPr lang="en-US" sz="1500" b="1" dirty="0" smtClean="0"/>
              <a:t>Quality Enhancement</a:t>
            </a:r>
            <a:r>
              <a:rPr lang="en-US" sz="1500" dirty="0" smtClean="0"/>
              <a:t> regime to improve standards </a:t>
            </a:r>
            <a:r>
              <a:rPr lang="en-US" sz="1500" dirty="0"/>
              <a:t>before the re-accreditation visit</a:t>
            </a:r>
            <a:r>
              <a:rPr lang="en-US" sz="1500" dirty="0" smtClean="0"/>
              <a:t>. </a:t>
            </a:r>
            <a:endParaRPr lang="en-US" sz="1500" dirty="0"/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b="1" kern="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65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2" descr="File:All Gizah Pyrami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138" y="1849438"/>
            <a:ext cx="83058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10931" y="2389368"/>
            <a:ext cx="12981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1" cap="all" spc="1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Portfolio</a:t>
            </a:r>
          </a:p>
        </p:txBody>
      </p:sp>
      <p:sp>
        <p:nvSpPr>
          <p:cNvPr id="11" name="Right Brace 10"/>
          <p:cNvSpPr>
            <a:spLocks/>
          </p:cNvSpPr>
          <p:nvPr/>
        </p:nvSpPr>
        <p:spPr bwMode="auto">
          <a:xfrm rot="-5400000">
            <a:off x="5163512" y="1746654"/>
            <a:ext cx="457200" cy="4724400"/>
          </a:xfrm>
          <a:prstGeom prst="rightBrace">
            <a:avLst>
              <a:gd name="adj1" fmla="val 8324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55125" y="3480144"/>
            <a:ext cx="11853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cap="all" spc="1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Program</a:t>
            </a:r>
          </a:p>
        </p:txBody>
      </p:sp>
      <p:sp>
        <p:nvSpPr>
          <p:cNvPr id="13" name="Right Brace 12"/>
          <p:cNvSpPr>
            <a:spLocks/>
          </p:cNvSpPr>
          <p:nvPr/>
        </p:nvSpPr>
        <p:spPr bwMode="auto">
          <a:xfrm rot="-5400000">
            <a:off x="6431387" y="1354845"/>
            <a:ext cx="457200" cy="3581400"/>
          </a:xfrm>
          <a:prstGeom prst="rightBrace">
            <a:avLst>
              <a:gd name="adj1" fmla="val 8341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 b="1">
              <a:latin typeface="Times" panose="02020603050405020304" pitchFamily="18" charset="0"/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-5400000">
            <a:off x="2652132" y="4525424"/>
            <a:ext cx="457200" cy="7620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355363" y="4264866"/>
            <a:ext cx="1050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b="1" cap="all" spc="1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Project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11251" y="349250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5676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4" grpId="0"/>
      <p:bldP spid="13" grpId="0" animBg="1"/>
      <p:bldP spid="14" grpId="0" animBg="1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525963" y="2514600"/>
            <a:ext cx="1524000" cy="914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324600" y="25146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8134350" y="250825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8162925" y="2735264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/>
              <a:t>Continuous involvement </a:t>
            </a:r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6316664" y="2711451"/>
            <a:ext cx="160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Stakeholder Engagement  </a:t>
            </a: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4551363" y="2711450"/>
            <a:ext cx="1466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Stakeholder Identification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 b="1" dirty="0"/>
          </a:p>
        </p:txBody>
      </p:sp>
      <p:sp>
        <p:nvSpPr>
          <p:cNvPr id="19465" name="Rectangle 13"/>
          <p:cNvSpPr>
            <a:spLocks noChangeArrowheads="1"/>
          </p:cNvSpPr>
          <p:nvPr/>
        </p:nvSpPr>
        <p:spPr bwMode="auto">
          <a:xfrm>
            <a:off x="2697163" y="2514600"/>
            <a:ext cx="15240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2794001" y="2819401"/>
            <a:ext cx="13747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/>
              <a:t>Introductions</a:t>
            </a:r>
          </a:p>
        </p:txBody>
      </p:sp>
      <p:cxnSp>
        <p:nvCxnSpPr>
          <p:cNvPr id="19467" name="AutoShape 15"/>
          <p:cNvCxnSpPr>
            <a:cxnSpLocks noChangeShapeType="1"/>
            <a:endCxn id="19459" idx="1"/>
          </p:cNvCxnSpPr>
          <p:nvPr/>
        </p:nvCxnSpPr>
        <p:spPr bwMode="auto">
          <a:xfrm>
            <a:off x="4221163" y="29718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8" name="Rectangle 16"/>
          <p:cNvSpPr>
            <a:spLocks noChangeArrowheads="1"/>
          </p:cNvSpPr>
          <p:nvPr/>
        </p:nvSpPr>
        <p:spPr bwMode="auto">
          <a:xfrm>
            <a:off x="2971800" y="37846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cxnSp>
        <p:nvCxnSpPr>
          <p:cNvPr id="19469" name="AutoShape 18"/>
          <p:cNvCxnSpPr>
            <a:cxnSpLocks noChangeShapeType="1"/>
          </p:cNvCxnSpPr>
          <p:nvPr/>
        </p:nvCxnSpPr>
        <p:spPr bwMode="auto">
          <a:xfrm>
            <a:off x="7858125" y="3049588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AutoShape 20"/>
          <p:cNvCxnSpPr>
            <a:cxnSpLocks noChangeShapeType="1"/>
            <a:stCxn id="19459" idx="3"/>
            <a:endCxn id="19460" idx="1"/>
          </p:cNvCxnSpPr>
          <p:nvPr/>
        </p:nvCxnSpPr>
        <p:spPr bwMode="auto">
          <a:xfrm>
            <a:off x="6049964" y="2971800"/>
            <a:ext cx="2746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1" name="Rectangle 16"/>
          <p:cNvSpPr>
            <a:spLocks noChangeArrowheads="1"/>
          </p:cNvSpPr>
          <p:nvPr/>
        </p:nvSpPr>
        <p:spPr bwMode="auto">
          <a:xfrm>
            <a:off x="5027613" y="3819525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/>
          </a:p>
        </p:txBody>
      </p:sp>
      <p:sp>
        <p:nvSpPr>
          <p:cNvPr id="19472" name="Rectangle 1"/>
          <p:cNvSpPr>
            <a:spLocks noChangeArrowheads="1"/>
          </p:cNvSpPr>
          <p:nvPr/>
        </p:nvSpPr>
        <p:spPr bwMode="auto">
          <a:xfrm>
            <a:off x="3043239" y="3916364"/>
            <a:ext cx="1412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Guidelines for Success</a:t>
            </a:r>
          </a:p>
        </p:txBody>
      </p:sp>
      <p:sp>
        <p:nvSpPr>
          <p:cNvPr id="19473" name="TextBox 2"/>
          <p:cNvSpPr txBox="1">
            <a:spLocks noChangeArrowheads="1"/>
          </p:cNvSpPr>
          <p:nvPr/>
        </p:nvSpPr>
        <p:spPr bwMode="auto">
          <a:xfrm>
            <a:off x="5191126" y="3910014"/>
            <a:ext cx="1196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Parting Thoughts</a:t>
            </a:r>
          </a:p>
        </p:txBody>
      </p:sp>
      <p:cxnSp>
        <p:nvCxnSpPr>
          <p:cNvPr id="19474" name="AutoShape 20"/>
          <p:cNvCxnSpPr>
            <a:cxnSpLocks noChangeShapeType="1"/>
            <a:endCxn id="19471" idx="1"/>
          </p:cNvCxnSpPr>
          <p:nvPr/>
        </p:nvCxnSpPr>
        <p:spPr bwMode="auto">
          <a:xfrm>
            <a:off x="4559301" y="4276725"/>
            <a:ext cx="4683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ADDF6F-D5AB-4EE4-B118-8F3F8A53BD32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cxnSp>
        <p:nvCxnSpPr>
          <p:cNvPr id="19477" name="Elbow Connector 9"/>
          <p:cNvCxnSpPr>
            <a:cxnSpLocks noChangeShapeType="1"/>
          </p:cNvCxnSpPr>
          <p:nvPr/>
        </p:nvCxnSpPr>
        <p:spPr bwMode="auto">
          <a:xfrm flipH="1">
            <a:off x="3554414" y="2973388"/>
            <a:ext cx="6103937" cy="584200"/>
          </a:xfrm>
          <a:prstGeom prst="bentConnector3">
            <a:avLst>
              <a:gd name="adj1" fmla="val -3745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8" name="Straight Arrow Connector 20"/>
          <p:cNvCxnSpPr>
            <a:cxnSpLocks noChangeShapeType="1"/>
          </p:cNvCxnSpPr>
          <p:nvPr/>
        </p:nvCxnSpPr>
        <p:spPr bwMode="auto">
          <a:xfrm>
            <a:off x="3562350" y="3557588"/>
            <a:ext cx="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024128" y="1672473"/>
            <a:ext cx="9720073" cy="635000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en-US" sz="2000" kern="0" dirty="0"/>
              <a:t>“A stakeholder in an organization is any group or individual who can affect or is affected by the achievement of the organization’s objectives. </a:t>
            </a:r>
            <a:r>
              <a:rPr lang="en-US" sz="1400" i="1" kern="0" dirty="0"/>
              <a:t>(Freedman, 1984, p. 4)</a:t>
            </a:r>
            <a:endParaRPr lang="en-US" sz="1100" i="1" kern="0" dirty="0"/>
          </a:p>
        </p:txBody>
      </p:sp>
      <p:sp>
        <p:nvSpPr>
          <p:cNvPr id="2" name="Rectangle 1"/>
          <p:cNvSpPr/>
          <p:nvPr/>
        </p:nvSpPr>
        <p:spPr>
          <a:xfrm>
            <a:off x="1250833" y="4960937"/>
            <a:ext cx="9266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STAKEHOLDER</a:t>
            </a:r>
            <a:r>
              <a:rPr lang="en-US" altLang="en-US" dirty="0" smtClean="0"/>
              <a:t>: “An </a:t>
            </a:r>
            <a:r>
              <a:rPr lang="en-US" altLang="en-US" dirty="0"/>
              <a:t>individual or group of </a:t>
            </a:r>
            <a:r>
              <a:rPr lang="en-US" altLang="en-US" dirty="0" smtClean="0"/>
              <a:t>individuals </a:t>
            </a:r>
            <a:r>
              <a:rPr lang="en-US" altLang="en-US" dirty="0" smtClean="0"/>
              <a:t>(organizations) </a:t>
            </a:r>
            <a:r>
              <a:rPr lang="en-US" altLang="en-US" dirty="0"/>
              <a:t>who has an interest in the </a:t>
            </a:r>
            <a:r>
              <a:rPr lang="en-US" altLang="en-US" u="sng" dirty="0">
                <a:solidFill>
                  <a:schemeClr val="accent1">
                    <a:lumMod val="75000"/>
                  </a:schemeClr>
                </a:solidFill>
              </a:rPr>
              <a:t>program</a:t>
            </a:r>
            <a:r>
              <a:rPr lang="en-US" altLang="en-US" dirty="0"/>
              <a:t> and can influence or be influenced by its </a:t>
            </a:r>
            <a:r>
              <a:rPr lang="en-US" altLang="en-US" u="sng" dirty="0">
                <a:solidFill>
                  <a:schemeClr val="accent1">
                    <a:lumMod val="75000"/>
                  </a:schemeClr>
                </a:solidFill>
              </a:rPr>
              <a:t>process</a:t>
            </a:r>
            <a:r>
              <a:rPr lang="en-US" altLang="en-US" dirty="0"/>
              <a:t> </a:t>
            </a:r>
            <a:r>
              <a:rPr lang="en-US" altLang="en-US" dirty="0" smtClean="0"/>
              <a:t>and/ or </a:t>
            </a:r>
            <a:r>
              <a:rPr lang="en-US" altLang="en-US" u="sng" dirty="0">
                <a:solidFill>
                  <a:schemeClr val="accent1">
                    <a:lumMod val="75000"/>
                  </a:schemeClr>
                </a:solidFill>
              </a:rPr>
              <a:t>outcomes</a:t>
            </a:r>
            <a:r>
              <a:rPr lang="en-US" altLang="en-US" dirty="0"/>
              <a:t>” 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9306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.slidesharecdn.com/scm-archanajlu-141018024238-conversion-gate02/95/salience-modelsupply-chain-management-23-638.jpg?cb=141360027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67" y="1904528"/>
            <a:ext cx="58959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55063" y="5964321"/>
            <a:ext cx="2116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/>
              <a:t>Salience Model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86789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6"/>
          <p:cNvSpPr>
            <a:spLocks noChangeArrowheads="1"/>
          </p:cNvSpPr>
          <p:nvPr/>
        </p:nvSpPr>
        <p:spPr bwMode="auto">
          <a:xfrm>
            <a:off x="998034" y="1806029"/>
            <a:ext cx="92666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 Analysis</a:t>
            </a:r>
            <a:br>
              <a:rPr lang="en-US" alt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</a:br>
            <a:r>
              <a:rPr lang="en-US" altLang="en-US" dirty="0" smtClean="0">
                <a:latin typeface="+mn-lt"/>
              </a:rPr>
              <a:t>Stakeholder </a:t>
            </a:r>
            <a:r>
              <a:rPr lang="en-US" altLang="en-US" dirty="0">
                <a:latin typeface="+mn-lt"/>
              </a:rPr>
              <a:t>analysis helps in identifying key stakeholders and information about them such as: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1485900" y="5010218"/>
            <a:ext cx="89916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1" lang="en-US" altLang="en-US" sz="2000" dirty="0"/>
              <a:t>	</a:t>
            </a:r>
            <a:r>
              <a:rPr lang="en-US" altLang="en-US" dirty="0">
                <a:latin typeface="+mn-lt"/>
              </a:rPr>
              <a:t>Meeting or exceeding stakeholder needs and expectations invariably involves balancing competing demands among:</a:t>
            </a:r>
            <a:br>
              <a:rPr lang="en-US" altLang="en-US" dirty="0">
                <a:latin typeface="+mn-lt"/>
              </a:rPr>
            </a:br>
            <a:endParaRPr lang="en-US" altLang="en-US" dirty="0">
              <a:latin typeface="+mn-lt"/>
            </a:endParaRP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dirty="0">
                <a:latin typeface="+mn-lt"/>
              </a:rPr>
              <a:t>Stakeholders with differing needs and expectations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dirty="0">
                <a:latin typeface="+mn-lt"/>
              </a:rPr>
              <a:t>Identified needs and unidentified expectations - “client relations challenge”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339672"/>
              </p:ext>
            </p:extLst>
          </p:nvPr>
        </p:nvGraphicFramePr>
        <p:xfrm>
          <a:off x="998034" y="2575932"/>
          <a:ext cx="10638264" cy="2341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790"/>
                <a:gridCol w="1460810"/>
                <a:gridCol w="1326995"/>
                <a:gridCol w="1449659"/>
                <a:gridCol w="1393902"/>
                <a:gridCol w="1516566"/>
                <a:gridCol w="2436542"/>
              </a:tblGrid>
              <a:tr h="12289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Stakeholder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smtClean="0"/>
                        <a:t>Organization or Affiliation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Project Role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smtClean="0"/>
                        <a:t>Unique Facts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smtClean="0"/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smtClean="0"/>
                        <a:t>Level of Influence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smtClean="0"/>
                        <a:t>Suggestions for Managing the Relationship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283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9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9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Accreditation Decision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Review (Reaccreditation / Accreditation)</a:t>
            </a:r>
          </a:p>
        </p:txBody>
      </p:sp>
    </p:spTree>
    <p:extLst>
      <p:ext uri="{BB962C8B-B14F-4D97-AF65-F5344CB8AC3E}">
        <p14:creationId xmlns:p14="http://schemas.microsoft.com/office/powerpoint/2010/main" val="22118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9502" y="1687910"/>
            <a:ext cx="1095049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3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Stakeholder involvement for </a:t>
            </a:r>
            <a:r>
              <a:rPr lang="en-US" sz="2000" b="1" kern="0" dirty="0" err="1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programme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development</a:t>
            </a:r>
          </a:p>
          <a:p>
            <a:r>
              <a:rPr lang="en-US" sz="2000" b="1" dirty="0" smtClean="0"/>
              <a:t>Background: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Higher Education Strategy </a:t>
            </a:r>
            <a:r>
              <a:rPr lang="en-US" sz="2000" dirty="0" smtClean="0"/>
              <a:t>Groups globally expect that more emphasis </a:t>
            </a:r>
            <a:r>
              <a:rPr lang="en-US" sz="2000" dirty="0"/>
              <a:t>should be placed on the development of students’ generic skills within Higher Education, </a:t>
            </a:r>
            <a:r>
              <a:rPr lang="en-US" sz="2000" b="1" dirty="0"/>
              <a:t>“especially those required for the </a:t>
            </a:r>
            <a:r>
              <a:rPr lang="en-US" sz="2000" b="1" dirty="0" smtClean="0"/>
              <a:t>workplace and </a:t>
            </a:r>
            <a:r>
              <a:rPr lang="en-US" sz="2000" b="1" dirty="0"/>
              <a:t>for </a:t>
            </a:r>
            <a:r>
              <a:rPr lang="en-US" sz="2000" b="1" dirty="0" smtClean="0"/>
              <a:t>active citizenship”.</a:t>
            </a:r>
          </a:p>
          <a:p>
            <a:endParaRPr lang="en-US" sz="2000" dirty="0" smtClean="0"/>
          </a:p>
          <a:p>
            <a:r>
              <a:rPr lang="en-US" sz="2000" dirty="0" smtClean="0"/>
              <a:t>The drive </a:t>
            </a:r>
            <a:r>
              <a:rPr lang="en-US" sz="2000" dirty="0"/>
              <a:t>in the Higher Education sector for </a:t>
            </a:r>
            <a:r>
              <a:rPr lang="en-US" sz="2000" b="1" dirty="0"/>
              <a:t>quality assurance</a:t>
            </a:r>
            <a:r>
              <a:rPr lang="en-US" sz="2000" dirty="0"/>
              <a:t>, </a:t>
            </a:r>
            <a:r>
              <a:rPr lang="en-US" sz="2000" b="1" dirty="0"/>
              <a:t>accountability for outcomes </a:t>
            </a:r>
            <a:r>
              <a:rPr lang="en-US" sz="2000" dirty="0"/>
              <a:t>and </a:t>
            </a:r>
            <a:r>
              <a:rPr lang="en-US" sz="2000" b="1" dirty="0"/>
              <a:t>capability of </a:t>
            </a:r>
            <a:r>
              <a:rPr lang="en-US" sz="2000" b="1" dirty="0" smtClean="0"/>
              <a:t>graduates</a:t>
            </a:r>
            <a:r>
              <a:rPr lang="en-US" sz="2000" dirty="0" smtClean="0"/>
              <a:t> is the </a:t>
            </a:r>
            <a:r>
              <a:rPr lang="en-US" sz="2000" dirty="0"/>
              <a:t>locus </a:t>
            </a:r>
            <a:r>
              <a:rPr lang="en-US" sz="2000" dirty="0" err="1" smtClean="0"/>
              <a:t>classicus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81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9502" y="1487855"/>
            <a:ext cx="109504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3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Stakeholder involvement for </a:t>
            </a:r>
            <a:r>
              <a:rPr lang="en-US" sz="2000" b="1" kern="0" dirty="0" err="1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programme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development</a:t>
            </a:r>
          </a:p>
          <a:p>
            <a:r>
              <a:rPr lang="en-US" dirty="0" smtClean="0"/>
              <a:t>To generate </a:t>
            </a:r>
            <a:r>
              <a:rPr lang="en-US" dirty="0"/>
              <a:t>a structure to </a:t>
            </a:r>
            <a:r>
              <a:rPr lang="en-US" dirty="0" smtClean="0"/>
              <a:t>engage and harness </a:t>
            </a:r>
            <a:r>
              <a:rPr lang="en-US" dirty="0"/>
              <a:t>feedback from the various stakeholders of </a:t>
            </a:r>
            <a:r>
              <a:rPr lang="en-US" dirty="0" smtClean="0"/>
              <a:t>a degree </a:t>
            </a:r>
            <a:r>
              <a:rPr lang="en-US" dirty="0" err="1"/>
              <a:t>programme</a:t>
            </a:r>
            <a:r>
              <a:rPr lang="en-US" dirty="0"/>
              <a:t> to formulate a philosophy for the </a:t>
            </a:r>
            <a:r>
              <a:rPr lang="en-US" dirty="0" err="1"/>
              <a:t>programme’s</a:t>
            </a:r>
            <a:r>
              <a:rPr lang="en-US" dirty="0"/>
              <a:t> future development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40279007"/>
              </p:ext>
            </p:extLst>
          </p:nvPr>
        </p:nvGraphicFramePr>
        <p:xfrm>
          <a:off x="2032000" y="2598234"/>
          <a:ext cx="6755161" cy="4081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9170019" y="3929925"/>
            <a:ext cx="29179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vision </a:t>
            </a:r>
            <a:r>
              <a:rPr lang="en-US" dirty="0"/>
              <a:t>and mission statements for the </a:t>
            </a:r>
            <a:r>
              <a:rPr lang="en-US" dirty="0" err="1"/>
              <a:t>programme</a:t>
            </a:r>
            <a:r>
              <a:rPr lang="en-US" dirty="0"/>
              <a:t> in </a:t>
            </a:r>
            <a:r>
              <a:rPr lang="en-US" dirty="0" smtClean="0"/>
              <a:t>question are </a:t>
            </a:r>
            <a:r>
              <a:rPr lang="en-US" dirty="0"/>
              <a:t>generated by a combination of internal and external stakeholders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799" y="3915189"/>
            <a:ext cx="2382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potential always exists </a:t>
            </a:r>
            <a:r>
              <a:rPr lang="en-US" dirty="0"/>
              <a:t>to use multidisciplinary groups to plan curricula in an educational environment. The stakeholders to be consulted in the development of these are </a:t>
            </a:r>
            <a:r>
              <a:rPr lang="en-US" dirty="0" smtClean="0"/>
              <a:t>shown as: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9502" y="1687910"/>
            <a:ext cx="1095049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3 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 involvement for </a:t>
            </a:r>
            <a:r>
              <a:rPr lang="en-US" sz="2000" b="1" kern="0" dirty="0" err="1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programme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development</a:t>
            </a:r>
          </a:p>
          <a:p>
            <a:r>
              <a:rPr lang="en-US" dirty="0" smtClean="0"/>
              <a:t>A </a:t>
            </a:r>
            <a:r>
              <a:rPr lang="en-US" dirty="0"/>
              <a:t>good mission statement aims to define a task clearly and concisely and inspire subsequent efforts. </a:t>
            </a:r>
            <a:r>
              <a:rPr lang="en-US" dirty="0" smtClean="0"/>
              <a:t>An </a:t>
            </a:r>
            <a:r>
              <a:rPr lang="en-US" dirty="0"/>
              <a:t>effective mission statement should address three questions: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What </a:t>
            </a:r>
            <a:r>
              <a:rPr lang="en-US" b="1" dirty="0"/>
              <a:t>are the opportunities or </a:t>
            </a:r>
            <a:r>
              <a:rPr lang="en-US" b="1" dirty="0" smtClean="0"/>
              <a:t>needs </a:t>
            </a:r>
            <a:r>
              <a:rPr lang="en-US" b="1" dirty="0"/>
              <a:t>that we seek to address? </a:t>
            </a:r>
            <a:r>
              <a:rPr lang="en-US" dirty="0"/>
              <a:t>(purpose of the </a:t>
            </a:r>
            <a:r>
              <a:rPr lang="en-US" dirty="0" err="1" smtClean="0"/>
              <a:t>Programme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What </a:t>
            </a:r>
            <a:r>
              <a:rPr lang="en-US" b="1" dirty="0"/>
              <a:t>are we doing to address these needs? </a:t>
            </a:r>
            <a:r>
              <a:rPr lang="en-US" dirty="0"/>
              <a:t>(activities of the </a:t>
            </a:r>
            <a:r>
              <a:rPr lang="en-US" dirty="0" err="1" smtClean="0"/>
              <a:t>Programme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b="1" dirty="0" smtClean="0"/>
              <a:t>What </a:t>
            </a:r>
            <a:r>
              <a:rPr lang="en-US" b="1" dirty="0"/>
              <a:t>principles or beliefs guide this work? </a:t>
            </a:r>
            <a:r>
              <a:rPr lang="en-US" dirty="0"/>
              <a:t>(values the </a:t>
            </a:r>
            <a:r>
              <a:rPr lang="en-US" dirty="0" err="1"/>
              <a:t>programme</a:t>
            </a:r>
            <a:r>
              <a:rPr lang="en-US" dirty="0"/>
              <a:t> should </a:t>
            </a:r>
            <a:r>
              <a:rPr lang="en-US" dirty="0" smtClean="0"/>
              <a:t>instill </a:t>
            </a:r>
            <a:r>
              <a:rPr lang="en-US" dirty="0"/>
              <a:t>in </a:t>
            </a:r>
            <a:r>
              <a:rPr lang="en-US" dirty="0" smtClean="0"/>
              <a:t>Faculty </a:t>
            </a:r>
            <a:r>
              <a:rPr lang="en-US" dirty="0"/>
              <a:t>/ </a:t>
            </a:r>
            <a:r>
              <a:rPr lang="en-US" dirty="0" smtClean="0"/>
              <a:t>Students</a:t>
            </a:r>
            <a:r>
              <a:rPr lang="en-US" dirty="0"/>
              <a:t>)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/>
              <a:t>An overall structure for stakeholder-</a:t>
            </a:r>
            <a:r>
              <a:rPr lang="en-US" dirty="0" err="1"/>
              <a:t>centred</a:t>
            </a:r>
            <a:r>
              <a:rPr lang="en-US" dirty="0"/>
              <a:t> </a:t>
            </a:r>
            <a:r>
              <a:rPr lang="en-US" dirty="0" err="1"/>
              <a:t>programme</a:t>
            </a:r>
            <a:r>
              <a:rPr lang="en-US" dirty="0"/>
              <a:t> development consists of the development of draft mission and vision statements on the basis of </a:t>
            </a:r>
            <a:r>
              <a:rPr lang="en-US" b="1" dirty="0"/>
              <a:t>staff</a:t>
            </a:r>
            <a:r>
              <a:rPr lang="en-US" dirty="0"/>
              <a:t> inputs, followed by evaluation of these statements by the various </a:t>
            </a:r>
            <a:r>
              <a:rPr lang="en-US" b="1" dirty="0"/>
              <a:t>external stakeholders</a:t>
            </a:r>
            <a:r>
              <a:rPr lang="en-US" dirty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99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9502" y="1487768"/>
            <a:ext cx="10950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3 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 involvement for </a:t>
            </a:r>
            <a:r>
              <a:rPr lang="en-US" sz="2000" b="1" kern="0" dirty="0" err="1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programme</a:t>
            </a:r>
            <a:r>
              <a:rPr lang="en-US" sz="2000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r>
              <a:rPr lang="en-US" sz="2000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development</a:t>
            </a:r>
            <a:endParaRPr lang="en-US" sz="2000" b="1" kern="0" dirty="0">
              <a:solidFill>
                <a:schemeClr val="tx2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1737" y="585216"/>
            <a:ext cx="11050858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91280533"/>
              </p:ext>
            </p:extLst>
          </p:nvPr>
        </p:nvGraphicFramePr>
        <p:xfrm>
          <a:off x="1519044" y="2040673"/>
          <a:ext cx="7390781" cy="459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8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969502" y="1160948"/>
            <a:ext cx="9720072" cy="1499616"/>
          </a:xfrm>
        </p:spPr>
        <p:txBody>
          <a:bodyPr>
            <a:normAutofit/>
          </a:bodyPr>
          <a:lstStyle/>
          <a:p>
            <a:r>
              <a:rPr lang="en-US" altLang="en-US" sz="20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Stakeholder Engagement is Ongoing</a:t>
            </a:r>
          </a:p>
        </p:txBody>
      </p:sp>
      <p:pic>
        <p:nvPicPr>
          <p:cNvPr id="7680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53" y="2133601"/>
            <a:ext cx="817562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91737" y="585216"/>
            <a:ext cx="11050858" cy="830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7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969502" y="1160948"/>
            <a:ext cx="5830543" cy="1499616"/>
          </a:xfrm>
        </p:spPr>
        <p:txBody>
          <a:bodyPr>
            <a:normAutofit/>
          </a:bodyPr>
          <a:lstStyle/>
          <a:p>
            <a:r>
              <a:rPr lang="en-US" altLang="en-US" sz="1800" b="1" kern="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Stakeholder Engagement is Ongoing</a:t>
            </a:r>
          </a:p>
        </p:txBody>
      </p:sp>
      <p:pic>
        <p:nvPicPr>
          <p:cNvPr id="7680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56" y="2069162"/>
            <a:ext cx="5249234" cy="2837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91737" y="585216"/>
            <a:ext cx="11050858" cy="830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969502" y="1287800"/>
            <a:ext cx="40238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STAKEHOLDERS MANAGEMENT </a:t>
            </a:r>
            <a:endParaRPr lang="en-US" sz="2000" b="1" kern="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09390" y="2102436"/>
            <a:ext cx="53655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Constitution and formal establishment of permanent “Accreditation </a:t>
            </a:r>
            <a:r>
              <a:rPr lang="en-US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Management </a:t>
            </a:r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Committee”, at School </a:t>
            </a:r>
            <a:r>
              <a:rPr lang="en-US" b="1" kern="0" dirty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of Business / Management </a:t>
            </a:r>
            <a:r>
              <a:rPr lang="en-US" b="1" kern="0" dirty="0" smtClean="0">
                <a:solidFill>
                  <a:schemeClr val="tx2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Sciences is a promising strategy to deploy quality function in the institution- (for stakeholder engagement and continues involvement)</a:t>
            </a:r>
            <a:endParaRPr lang="en-US" b="1" kern="0" dirty="0">
              <a:solidFill>
                <a:schemeClr val="tx2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09390" y="1692137"/>
            <a:ext cx="5365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 cap="all" spc="100" dirty="0" smtClean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Continuous improvement is </a:t>
            </a:r>
            <a:r>
              <a:rPr lang="en-US" altLang="en-US" b="1" kern="0" cap="all" spc="100" dirty="0">
                <a:solidFill>
                  <a:srgbClr val="C00000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Ongoing</a:t>
            </a:r>
            <a:endParaRPr lang="en-US" b="1" kern="0" cap="all" spc="100" dirty="0">
              <a:solidFill>
                <a:srgbClr val="C00000"/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  <p:pic>
        <p:nvPicPr>
          <p:cNvPr id="1026" name="Picture 2" descr="https://www.allbusiness.com/asset/2016/02/Organizational-Structu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90" y="4082395"/>
            <a:ext cx="4653316" cy="250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5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757255" y="1964821"/>
            <a:ext cx="4328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</a:t>
            </a:r>
            <a:r>
              <a:rPr lang="en-US" sz="3200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8</a:t>
            </a: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</a:t>
            </a:r>
            <a:r>
              <a:rPr lang="en-US" sz="2000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Application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Online Registration application (</a:t>
            </a:r>
            <a:r>
              <a:rPr lang="en-US" sz="1600" dirty="0" smtClean="0">
                <a:hlinkClick r:id="rId12"/>
              </a:rPr>
              <a:t>http</a:t>
            </a:r>
            <a:r>
              <a:rPr lang="en-US" sz="1600" dirty="0">
                <a:hlinkClick r:id="rId12"/>
              </a:rPr>
              <a:t>://app.nbeac.org.pk</a:t>
            </a:r>
            <a:r>
              <a:rPr lang="en-US" sz="1600" dirty="0" smtClean="0">
                <a:hlinkClick r:id="rId12"/>
              </a:rPr>
              <a:t>/</a:t>
            </a:r>
            <a:r>
              <a:rPr lang="en-US" sz="1600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Registration </a:t>
            </a:r>
            <a:r>
              <a:rPr lang="en-US" sz="1600" dirty="0"/>
              <a:t>fee of Rs.25,000/(</a:t>
            </a:r>
            <a:r>
              <a:rPr lang="en-US" sz="1600" dirty="0" smtClean="0"/>
              <a:t>non-refundable)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smtClean="0"/>
              <a:t>Basic information Performa:</a:t>
            </a:r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Strategic </a:t>
            </a:r>
            <a:r>
              <a:rPr lang="en-US" sz="1600" dirty="0"/>
              <a:t>Management, </a:t>
            </a:r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Students</a:t>
            </a:r>
            <a:r>
              <a:rPr lang="en-US" sz="1600" dirty="0"/>
              <a:t>, Faculty, </a:t>
            </a:r>
            <a:endParaRPr lang="en-US" sz="1600" dirty="0" smtClean="0"/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Curriculum </a:t>
            </a:r>
            <a:r>
              <a:rPr lang="en-US" sz="1600" dirty="0"/>
              <a:t>and </a:t>
            </a:r>
            <a:endParaRPr lang="en-US" sz="1600" dirty="0" smtClean="0"/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Linkages </a:t>
            </a:r>
            <a:r>
              <a:rPr lang="en-US" sz="1600" dirty="0"/>
              <a:t>etc.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98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39186002"/>
              </p:ext>
            </p:extLst>
          </p:nvPr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Mentorship</a:t>
            </a:r>
          </a:p>
          <a:p>
            <a:pPr lvl="1"/>
            <a:r>
              <a:rPr lang="en-GB" b="1" dirty="0" smtClean="0"/>
              <a:t>Voluntary activity initiated at the request of the school</a:t>
            </a:r>
            <a:r>
              <a:rPr lang="en-GB" dirty="0" smtClean="0"/>
              <a:t>.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NBEAC Assigning Mentors on ONE day visit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guide develop an updated registration &amp;</a:t>
            </a:r>
            <a:br>
              <a:rPr lang="en-US" dirty="0" smtClean="0"/>
            </a:br>
            <a:r>
              <a:rPr lang="en-US" dirty="0" smtClean="0"/>
              <a:t>datasheet as per developmental requirements</a:t>
            </a:r>
            <a:br>
              <a:rPr lang="en-US" dirty="0" smtClean="0"/>
            </a:br>
            <a:r>
              <a:rPr lang="en-US" dirty="0" smtClean="0"/>
              <a:t>during eligibility screening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interacts </a:t>
            </a:r>
            <a:r>
              <a:rPr lang="en-GB" dirty="0"/>
              <a:t>with </a:t>
            </a:r>
            <a:r>
              <a:rPr lang="en-GB" dirty="0" smtClean="0"/>
              <a:t>internal stakeholders to share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minimum requisites for </a:t>
            </a:r>
            <a:r>
              <a:rPr lang="en-GB" dirty="0"/>
              <a:t>accreditation</a:t>
            </a:r>
            <a:r>
              <a:rPr lang="en-GB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Prepare and submits report to NBEAC secretariat</a:t>
            </a:r>
            <a:br>
              <a:rPr lang="en-GB" dirty="0" smtClean="0"/>
            </a:br>
            <a:r>
              <a:rPr lang="en-GB" dirty="0" smtClean="0"/>
              <a:t>specifying time </a:t>
            </a:r>
            <a:r>
              <a:rPr lang="en-GB" dirty="0"/>
              <a:t>required for submission.</a:t>
            </a:r>
            <a:endParaRPr lang="en-US" dirty="0"/>
          </a:p>
          <a:p>
            <a:pPr lvl="1">
              <a:lnSpc>
                <a:spcPct val="150000"/>
              </a:lnSpc>
            </a:pPr>
            <a:endParaRPr lang="en-US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804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97209792"/>
              </p:ext>
            </p:extLst>
          </p:nvPr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0" y="2422783"/>
            <a:ext cx="7288723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</a:t>
            </a:r>
            <a:r>
              <a:rPr lang="en-US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Mentorship </a:t>
            </a:r>
            <a:endParaRPr lang="en-US" b="1" kern="0" dirty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  <a:endParaRPr lang="en-US" b="1" kern="0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Submission of Registration </a:t>
            </a:r>
            <a:r>
              <a:rPr lang="en-US" sz="1600" dirty="0"/>
              <a:t>application </a:t>
            </a:r>
            <a:r>
              <a:rPr lang="en-US" sz="1600" dirty="0" smtClean="0"/>
              <a:t>one </a:t>
            </a:r>
            <a:r>
              <a:rPr lang="en-US" sz="1600" dirty="0"/>
              <a:t>month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before Eligibility </a:t>
            </a:r>
            <a:r>
              <a:rPr lang="en-US" sz="1600" dirty="0"/>
              <a:t>Screening Committee (ESC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ESC to review basic </a:t>
            </a:r>
            <a:r>
              <a:rPr lang="en-US" sz="1600" dirty="0"/>
              <a:t>eligibility screening </a:t>
            </a:r>
            <a:r>
              <a:rPr lang="en-US" sz="1600" dirty="0" smtClean="0"/>
              <a:t>criteria: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Number of graduated </a:t>
            </a:r>
            <a:r>
              <a:rPr lang="en-US" sz="1600" dirty="0" smtClean="0"/>
              <a:t>batches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/>
              <a:t>Mission and vision </a:t>
            </a:r>
            <a:r>
              <a:rPr lang="en-GB" sz="1600" dirty="0" smtClean="0"/>
              <a:t>statement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/>
              <a:t>Strategic plan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Faculty &amp; course load(s)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Student to IT &amp; Teacher ratios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Initial Eligibility Screening (IES) </a:t>
            </a:r>
            <a:r>
              <a:rPr lang="en-US" sz="1600" dirty="0" smtClean="0"/>
              <a:t>letter:</a:t>
            </a:r>
          </a:p>
          <a:p>
            <a:pPr marL="1200150" lvl="2" indent="-285750" fontAlgn="base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B050"/>
                </a:solidFill>
              </a:rPr>
              <a:t>YES</a:t>
            </a:r>
            <a:r>
              <a:rPr lang="en-US" dirty="0" smtClean="0"/>
              <a:t>- </a:t>
            </a:r>
            <a:r>
              <a:rPr lang="en-US" sz="1600" dirty="0" smtClean="0"/>
              <a:t>Timeline to </a:t>
            </a:r>
            <a:r>
              <a:rPr lang="en-US" sz="1600" dirty="0"/>
              <a:t>submit Self-Assessment Report (SAR</a:t>
            </a:r>
            <a:r>
              <a:rPr lang="en-US" sz="1600" dirty="0" smtClean="0"/>
              <a:t>)</a:t>
            </a:r>
          </a:p>
          <a:p>
            <a:pPr marL="1200150" lvl="2" indent="-285750" fontAlgn="base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FFC000"/>
                </a:solidFill>
              </a:rPr>
              <a:t>NO</a:t>
            </a:r>
            <a:r>
              <a:rPr lang="en-US" dirty="0" smtClean="0"/>
              <a:t>- </a:t>
            </a:r>
            <a:r>
              <a:rPr lang="en-US" sz="1600" dirty="0"/>
              <a:t>Pre Eligibility Mentorship </a:t>
            </a:r>
            <a:r>
              <a:rPr lang="en-US" sz="1600" dirty="0" smtClean="0"/>
              <a:t>offered for resubmission (06-12 months)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75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Mentorship</a:t>
            </a:r>
            <a:endParaRPr lang="en-US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  <a:p>
            <a:pPr lvl="1"/>
            <a:r>
              <a:rPr lang="en-GB" b="1" dirty="0"/>
              <a:t>Voluntary activity initiated at the request of the school</a:t>
            </a:r>
            <a:r>
              <a:rPr lang="en-GB" dirty="0"/>
              <a:t>.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1600" dirty="0"/>
              <a:t>NBEAC Assigning </a:t>
            </a:r>
            <a:r>
              <a:rPr lang="en-US" sz="1600" dirty="0" smtClean="0"/>
              <a:t>Team of 1-2 Mentors </a:t>
            </a:r>
            <a:r>
              <a:rPr lang="en-US" sz="1600" dirty="0"/>
              <a:t>on ONE day visit 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Review &amp; examine /cross-check </a:t>
            </a:r>
            <a:r>
              <a:rPr lang="en-US" sz="1600" dirty="0"/>
              <a:t>the </a:t>
            </a:r>
            <a:r>
              <a:rPr lang="en-US" sz="1600" dirty="0" smtClean="0"/>
              <a:t>content and referencing in SAR identifying gaps &amp; suggesting necessary improvements </a:t>
            </a:r>
            <a:r>
              <a:rPr lang="en-US" sz="1600" dirty="0"/>
              <a:t>before </a:t>
            </a:r>
            <a:r>
              <a:rPr lang="en-US" sz="1600" dirty="0" smtClean="0"/>
              <a:t>submission.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interacts </a:t>
            </a:r>
            <a:r>
              <a:rPr lang="en-GB" sz="1600" dirty="0"/>
              <a:t>with internal stakeholders to share </a:t>
            </a:r>
            <a:br>
              <a:rPr lang="en-GB" sz="1600" dirty="0"/>
            </a:br>
            <a:r>
              <a:rPr lang="en-GB" sz="1600" dirty="0"/>
              <a:t>minimum requisites for accreditation.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Prepare and submits report to NBEAC secretariat</a:t>
            </a:r>
            <a:br>
              <a:rPr lang="en-GB" sz="1600" dirty="0"/>
            </a:br>
            <a:r>
              <a:rPr lang="en-GB" sz="1600" dirty="0"/>
              <a:t>specifying time required for </a:t>
            </a:r>
            <a:r>
              <a:rPr lang="en-GB" sz="1600" dirty="0" smtClean="0"/>
              <a:t>submission, recommend conducting Peer Review Visit</a:t>
            </a:r>
            <a:endParaRPr lang="en-US" b="1" kern="0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521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Process</a:t>
            </a:r>
          </a:p>
          <a:p>
            <a:pPr lvl="1"/>
            <a:r>
              <a:rPr lang="en-US" sz="1600" dirty="0" smtClean="0"/>
              <a:t>This process expected commencement time 8-12 </a:t>
            </a:r>
            <a:r>
              <a:rPr lang="en-US" sz="1600" dirty="0"/>
              <a:t>weeks </a:t>
            </a:r>
            <a:r>
              <a:rPr lang="en-US" sz="1600" dirty="0" smtClean="0"/>
              <a:t>(</a:t>
            </a:r>
            <a:r>
              <a:rPr lang="en-US" sz="1600" dirty="0" err="1" smtClean="0"/>
              <a:t>w.e.f</a:t>
            </a:r>
            <a:r>
              <a:rPr lang="en-US" sz="1600" dirty="0" smtClean="0"/>
              <a:t>. issuance </a:t>
            </a:r>
            <a:r>
              <a:rPr lang="en-US" sz="1600" dirty="0"/>
              <a:t>date of IES Letter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The Business School may/must: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make enquiries/ communication with mentor(s)/ NBEAC secretariat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complete </a:t>
            </a:r>
            <a:r>
              <a:rPr lang="en-US" sz="1600" dirty="0" smtClean="0"/>
              <a:t>SAR (one hardcopy with supporting documents</a:t>
            </a:r>
            <a:r>
              <a:rPr lang="en-US" sz="1600" dirty="0"/>
              <a:t>)</a:t>
            </a:r>
            <a:r>
              <a:rPr lang="en-US" sz="1600" dirty="0" smtClean="0"/>
              <a:t> </a:t>
            </a:r>
            <a:r>
              <a:rPr lang="en-US" sz="1600" dirty="0"/>
              <a:t>be submitted </a:t>
            </a:r>
            <a:r>
              <a:rPr lang="en-US" sz="1600" dirty="0" smtClean="0"/>
              <a:t>to NBEAC along </a:t>
            </a:r>
            <a:r>
              <a:rPr lang="en-US" sz="1600" dirty="0"/>
              <a:t>with accreditation fee </a:t>
            </a:r>
            <a:r>
              <a:rPr lang="en-US" sz="1200" dirty="0" smtClean="0"/>
              <a:t>(PKR 250,000 </a:t>
            </a:r>
            <a:r>
              <a:rPr lang="en-US" sz="1200" dirty="0"/>
              <a:t>per Program</a:t>
            </a:r>
            <a:r>
              <a:rPr lang="en-US" sz="1200" dirty="0" smtClean="0"/>
              <a:t>).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Remaining </a:t>
            </a:r>
            <a:r>
              <a:rPr lang="en-US" sz="1600" dirty="0" smtClean="0"/>
              <a:t>5 sets of SAR hardcopies to be submitted upon receiving </a:t>
            </a:r>
            <a:r>
              <a:rPr lang="en-US" sz="1600" dirty="0"/>
              <a:t>explicit consent </a:t>
            </a:r>
            <a:r>
              <a:rPr lang="en-US" sz="1600" dirty="0" smtClean="0"/>
              <a:t>of acceptance from NBEAC</a:t>
            </a:r>
            <a:endParaRPr lang="en-US" sz="1600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99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433999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Mentorship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Process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Consultative </a:t>
            </a:r>
            <a:r>
              <a:rPr lang="en-US" sz="1600" dirty="0"/>
              <a:t>Committee will nominate </a:t>
            </a:r>
            <a:r>
              <a:rPr lang="en-US" sz="1600" dirty="0" smtClean="0"/>
              <a:t>a </a:t>
            </a:r>
            <a:r>
              <a:rPr lang="en-US" sz="1600" b="1" dirty="0" smtClean="0"/>
              <a:t>Peer Review </a:t>
            </a:r>
            <a:r>
              <a:rPr lang="en-US" sz="1600" dirty="0" smtClean="0"/>
              <a:t>panel</a:t>
            </a:r>
            <a:r>
              <a:rPr lang="en-US" sz="1600" b="1" dirty="0" smtClean="0"/>
              <a:t> </a:t>
            </a:r>
            <a:r>
              <a:rPr lang="en-US" sz="1600" dirty="0" smtClean="0"/>
              <a:t>(hereinafter called </a:t>
            </a:r>
            <a:r>
              <a:rPr lang="en-US" sz="1600" b="1" dirty="0" smtClean="0"/>
              <a:t>PRT</a:t>
            </a:r>
            <a:r>
              <a:rPr lang="en-US" sz="1600" dirty="0"/>
              <a:t>) </a:t>
            </a:r>
            <a:r>
              <a:rPr lang="en-US" sz="1600" dirty="0" smtClean="0"/>
              <a:t>through NBEAC </a:t>
            </a:r>
            <a:r>
              <a:rPr lang="en-US" sz="1600" dirty="0"/>
              <a:t>secretariat</a:t>
            </a:r>
            <a:r>
              <a:rPr lang="en-U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600" dirty="0"/>
              <a:t>PRT </a:t>
            </a:r>
            <a:r>
              <a:rPr lang="en-US" sz="1600" dirty="0" smtClean="0"/>
              <a:t>composition: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Lead </a:t>
            </a:r>
            <a:r>
              <a:rPr lang="en-US" sz="1600" dirty="0"/>
              <a:t>Evaluator (Chairperson-PRT) </a:t>
            </a:r>
            <a:r>
              <a:rPr lang="en-US" sz="1600" dirty="0" smtClean="0"/>
              <a:t>5-6 Subject Experts-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Chairperson-PRT (Senior experienced </a:t>
            </a:r>
            <a:r>
              <a:rPr lang="en-US" sz="1400" dirty="0"/>
              <a:t>national/international accreditation </a:t>
            </a:r>
            <a:r>
              <a:rPr lang="en-US" sz="1400" dirty="0" smtClean="0"/>
              <a:t>process resource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Tow Subject Experts (Knowledge of accreditation policies, procedures and extensive field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One Corporate Representative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One NBEAC </a:t>
            </a:r>
            <a:r>
              <a:rPr lang="en-US" sz="1400" dirty="0"/>
              <a:t>secretariat </a:t>
            </a:r>
            <a:r>
              <a:rPr lang="en-US" sz="1400" dirty="0" smtClean="0"/>
              <a:t>representative</a:t>
            </a:r>
            <a:endParaRPr lang="en-US" sz="1400" b="1" kern="0" dirty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09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69795" y="585216"/>
            <a:ext cx="10950497" cy="830989"/>
          </a:xfrm>
        </p:spPr>
        <p:txBody>
          <a:bodyPr>
            <a:normAutofit/>
          </a:bodyPr>
          <a:lstStyle/>
          <a:p>
            <a:r>
              <a:rPr lang="en-US" sz="2800" b="1" dirty="0"/>
              <a:t>Introduction to Accreditation life cycle &amp; stakeholders management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7255" y="1495750"/>
            <a:ext cx="4973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FRAMEWORK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4631208" y="12192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8877019" y="565521"/>
          <a:ext cx="2943274" cy="5169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Rectangle 1"/>
          <p:cNvSpPr/>
          <p:nvPr/>
        </p:nvSpPr>
        <p:spPr>
          <a:xfrm>
            <a:off x="649381" y="2041564"/>
            <a:ext cx="4254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500"/>
              </a:spcAft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NBEAC Accreditation 8-Stages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9381" y="2422783"/>
            <a:ext cx="6346931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Formal Application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Eligibility Mentorship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Eligibility Screening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Pre Review </a:t>
            </a:r>
            <a:r>
              <a:rPr lang="en-US" b="1" kern="0" dirty="0" smtClean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Mentorship</a:t>
            </a:r>
            <a:endParaRPr lang="en-US" b="1" kern="0" dirty="0">
              <a:solidFill>
                <a:schemeClr val="bg1">
                  <a:lumMod val="95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bg1">
                    <a:lumMod val="95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Self-Assessment Process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Peer Review </a:t>
            </a:r>
            <a:r>
              <a:rPr lang="en-US" b="1" kern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Process</a:t>
            </a:r>
          </a:p>
          <a:p>
            <a:pPr marL="742950" lvl="1" indent="-285750" fontAlgn="base">
              <a:buFont typeface="Wingdings" panose="05000000000000000000" pitchFamily="2" charset="2"/>
              <a:buChar char="ü"/>
            </a:pPr>
            <a:r>
              <a:rPr lang="en-US" sz="1600" dirty="0" smtClean="0"/>
              <a:t>3 days peer </a:t>
            </a:r>
            <a:r>
              <a:rPr lang="en-US" sz="1600" dirty="0"/>
              <a:t>review </a:t>
            </a:r>
            <a:r>
              <a:rPr lang="en-US" sz="1600" dirty="0" smtClean="0"/>
              <a:t>proposed visit schedule shared </a:t>
            </a:r>
            <a:r>
              <a:rPr lang="en-US" sz="1600" dirty="0"/>
              <a:t>with the PRT prior to the visit.</a:t>
            </a:r>
          </a:p>
          <a:p>
            <a:pPr marL="742950" lvl="1" indent="-285750" fontAlgn="base">
              <a:buFont typeface="Wingdings" panose="05000000000000000000" pitchFamily="2" charset="2"/>
              <a:buChar char="ü"/>
            </a:pPr>
            <a:r>
              <a:rPr lang="en-US" sz="1600" dirty="0" smtClean="0"/>
              <a:t>Upon completion of formal sessions, the PRT: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600" dirty="0" smtClean="0"/>
              <a:t>meets </a:t>
            </a:r>
            <a:r>
              <a:rPr lang="en-US" sz="1600" dirty="0"/>
              <a:t>to finalize the briefing to </a:t>
            </a:r>
            <a:r>
              <a:rPr lang="en-US" sz="1600" dirty="0" smtClean="0"/>
              <a:t>the stakeholders </a:t>
            </a:r>
            <a:r>
              <a:rPr lang="en-US" sz="1600" dirty="0"/>
              <a:t>on day </a:t>
            </a:r>
            <a:r>
              <a:rPr lang="en-US" sz="1600" dirty="0" smtClean="0"/>
              <a:t>3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600" dirty="0" smtClean="0"/>
              <a:t>Chairperson- </a:t>
            </a:r>
            <a:r>
              <a:rPr lang="en-US" sz="1600" dirty="0"/>
              <a:t>PRT </a:t>
            </a:r>
            <a:r>
              <a:rPr lang="en-US" sz="1600" dirty="0" smtClean="0"/>
              <a:t>presents </a:t>
            </a:r>
            <a:r>
              <a:rPr lang="en-US" sz="1600" dirty="0"/>
              <a:t>verbal feedback of assessment process to the school. </a:t>
            </a:r>
            <a:endParaRPr lang="en-US" sz="1600" dirty="0" smtClean="0"/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hares findings, deficiencies and recommendations </a:t>
            </a:r>
            <a:endParaRPr lang="en-US" sz="1600" b="1" kern="0" dirty="0" smtClean="0">
              <a:solidFill>
                <a:schemeClr val="accent2">
                  <a:lumMod val="60000"/>
                  <a:lumOff val="40000"/>
                </a:schemeClr>
              </a:solidFill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42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536</TotalTime>
  <Words>1932</Words>
  <Application>Microsoft Office PowerPoint</Application>
  <PresentationFormat>Widescreen</PresentationFormat>
  <Paragraphs>419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Aharoni</vt:lpstr>
      <vt:lpstr>Arial</vt:lpstr>
      <vt:lpstr>Calibri</vt:lpstr>
      <vt:lpstr>Courier New</vt:lpstr>
      <vt:lpstr>Times</vt:lpstr>
      <vt:lpstr>Times New Roman</vt:lpstr>
      <vt:lpstr>Tw Cen MT</vt:lpstr>
      <vt:lpstr>Tw Cen MT Condensed</vt:lpstr>
      <vt:lpstr>Wingdings</vt:lpstr>
      <vt:lpstr>Wingdings 3</vt:lpstr>
      <vt:lpstr>Integral</vt:lpstr>
      <vt:lpstr>Introduction to Accreditation life cycle &amp; stakeholders management  M Adil A Kazi 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Introduction to Accreditation life cycle &amp; stakeholders management</vt:lpstr>
      <vt:lpstr>Stakeholder Engagement is Ongoing</vt:lpstr>
      <vt:lpstr>Stakeholder Engagement is Ongoing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Kumail Rizvi</dc:creator>
  <cp:lastModifiedBy>lab</cp:lastModifiedBy>
  <cp:revision>92</cp:revision>
  <dcterms:created xsi:type="dcterms:W3CDTF">2017-09-20T04:35:56Z</dcterms:created>
  <dcterms:modified xsi:type="dcterms:W3CDTF">2017-09-20T21:03:29Z</dcterms:modified>
</cp:coreProperties>
</file>